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934" r:id="rId2"/>
  </p:sldMasterIdLst>
  <p:notesMasterIdLst>
    <p:notesMasterId r:id="rId18"/>
  </p:notesMasterIdLst>
  <p:handoutMasterIdLst>
    <p:handoutMasterId r:id="rId19"/>
  </p:handoutMasterIdLst>
  <p:sldIdLst>
    <p:sldId id="478" r:id="rId3"/>
    <p:sldId id="531" r:id="rId4"/>
    <p:sldId id="606" r:id="rId5"/>
    <p:sldId id="570" r:id="rId6"/>
    <p:sldId id="563" r:id="rId7"/>
    <p:sldId id="569" r:id="rId8"/>
    <p:sldId id="568" r:id="rId9"/>
    <p:sldId id="567" r:id="rId10"/>
    <p:sldId id="566" r:id="rId11"/>
    <p:sldId id="565" r:id="rId12"/>
    <p:sldId id="572" r:id="rId13"/>
    <p:sldId id="607" r:id="rId14"/>
    <p:sldId id="532" r:id="rId15"/>
    <p:sldId id="533" r:id="rId16"/>
    <p:sldId id="53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EFD1C34-8F08-4903-9DB6-7EB72C2065F7}">
          <p14:sldIdLst>
            <p14:sldId id="478"/>
            <p14:sldId id="531"/>
            <p14:sldId id="606"/>
            <p14:sldId id="570"/>
            <p14:sldId id="563"/>
            <p14:sldId id="569"/>
            <p14:sldId id="568"/>
            <p14:sldId id="567"/>
            <p14:sldId id="566"/>
            <p14:sldId id="565"/>
            <p14:sldId id="572"/>
            <p14:sldId id="607"/>
            <p14:sldId id="532"/>
            <p14:sldId id="533"/>
            <p14:sldId id="534"/>
          </p14:sldIdLst>
        </p14:section>
      </p14:sectionLst>
    </p:ex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D Design" initials="GD"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44B"/>
    <a:srgbClr val="BDA30E"/>
    <a:srgbClr val="99850B"/>
    <a:srgbClr val="1B212B"/>
    <a:srgbClr val="24B99B"/>
    <a:srgbClr val="2A3442"/>
    <a:srgbClr val="1B8974"/>
    <a:srgbClr val="45DBBE"/>
    <a:srgbClr val="22AE93"/>
    <a:srgbClr val="D2AA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34" autoAdjust="0"/>
    <p:restoredTop sz="94386" autoAdjust="0"/>
  </p:normalViewPr>
  <p:slideViewPr>
    <p:cSldViewPr snapToGrid="0">
      <p:cViewPr>
        <p:scale>
          <a:sx n="76" d="100"/>
          <a:sy n="76" d="100"/>
        </p:scale>
        <p:origin x="-318" y="34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298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68A79DF1-F6F3-4C7A-B999-061899A6FED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4" name="Footer Placeholder 3">
            <a:extLst>
              <a:ext uri="{FF2B5EF4-FFF2-40B4-BE49-F238E27FC236}">
                <a16:creationId xmlns:a16="http://schemas.microsoft.com/office/drawing/2014/main" xmlns="" id="{5C6663E1-9CBE-4871-B9ED-0057BB589F1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Tree>
    <p:extLst>
      <p:ext uri="{BB962C8B-B14F-4D97-AF65-F5344CB8AC3E}">
        <p14:creationId xmlns:p14="http://schemas.microsoft.com/office/powerpoint/2010/main" val="35343471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87CC0C-1C80-47D1-BF0A-6074C3817624}" type="datetimeFigureOut">
              <a:rPr lang="en-ID" smtClean="0"/>
              <a:t>5/27/2022</a:t>
            </a:fld>
            <a:endParaRPr lang="en-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E49EF7-E82C-4276-9101-E06CBF5FBD2C}" type="slidenum">
              <a:rPr lang="en-ID" smtClean="0"/>
              <a:t>‹#›</a:t>
            </a:fld>
            <a:endParaRPr lang="en-ID"/>
          </a:p>
        </p:txBody>
      </p:sp>
    </p:spTree>
    <p:extLst>
      <p:ext uri="{BB962C8B-B14F-4D97-AF65-F5344CB8AC3E}">
        <p14:creationId xmlns:p14="http://schemas.microsoft.com/office/powerpoint/2010/main" val="4086030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1</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10</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11</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12</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2</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3</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4</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5</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6</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7</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8</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9</a:t>
            </a:fld>
            <a:endParaRPr lang="en-ID"/>
          </a:p>
        </p:txBody>
      </p:sp>
    </p:spTree>
    <p:extLst>
      <p:ext uri="{BB962C8B-B14F-4D97-AF65-F5344CB8AC3E}">
        <p14:creationId xmlns:p14="http://schemas.microsoft.com/office/powerpoint/2010/main" val="2597523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566529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8_Custom Layout">
    <p:spTree>
      <p:nvGrpSpPr>
        <p:cNvPr id="1" name=""/>
        <p:cNvGrpSpPr/>
        <p:nvPr/>
      </p:nvGrpSpPr>
      <p:grpSpPr>
        <a:xfrm>
          <a:off x="0" y="0"/>
          <a:ext cx="0" cy="0"/>
          <a:chOff x="0" y="0"/>
          <a:chExt cx="0" cy="0"/>
        </a:xfrm>
      </p:grpSpPr>
      <p:sp>
        <p:nvSpPr>
          <p:cNvPr id="4" name="Picture Placeholder 2">
            <a:extLst>
              <a:ext uri="{FF2B5EF4-FFF2-40B4-BE49-F238E27FC236}">
                <a16:creationId xmlns:a16="http://schemas.microsoft.com/office/drawing/2014/main" xmlns="" id="{1E86CB8C-6D70-4BA5-BD27-433BE3084727}"/>
              </a:ext>
            </a:extLst>
          </p:cNvPr>
          <p:cNvSpPr>
            <a:spLocks noGrp="1"/>
          </p:cNvSpPr>
          <p:nvPr>
            <p:ph type="pic" sz="quarter" idx="26"/>
          </p:nvPr>
        </p:nvSpPr>
        <p:spPr>
          <a:xfrm>
            <a:off x="685800" y="1038225"/>
            <a:ext cx="5410200" cy="4781550"/>
          </a:xfrm>
          <a:prstGeom prst="rect">
            <a:avLst/>
          </a:prstGeom>
          <a:pattFill prst="pct20">
            <a:fgClr>
              <a:schemeClr val="accent1"/>
            </a:fgClr>
            <a:bgClr>
              <a:schemeClr val="bg1"/>
            </a:bgClr>
          </a:pattFill>
        </p:spPr>
        <p:txBody>
          <a:bodyPr/>
          <a:lstStyle/>
          <a:p>
            <a:endParaRPr lang="en-ID"/>
          </a:p>
        </p:txBody>
      </p:sp>
    </p:spTree>
    <p:extLst>
      <p:ext uri="{BB962C8B-B14F-4D97-AF65-F5344CB8AC3E}">
        <p14:creationId xmlns:p14="http://schemas.microsoft.com/office/powerpoint/2010/main" val="2174185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7_Custom Layout">
    <p:spTree>
      <p:nvGrpSpPr>
        <p:cNvPr id="1" name=""/>
        <p:cNvGrpSpPr/>
        <p:nvPr/>
      </p:nvGrpSpPr>
      <p:grpSpPr>
        <a:xfrm>
          <a:off x="0" y="0"/>
          <a:ext cx="0" cy="0"/>
          <a:chOff x="0" y="0"/>
          <a:chExt cx="0" cy="0"/>
        </a:xfrm>
      </p:grpSpPr>
      <p:sp>
        <p:nvSpPr>
          <p:cNvPr id="9" name="Picture Placeholder 6">
            <a:extLst>
              <a:ext uri="{FF2B5EF4-FFF2-40B4-BE49-F238E27FC236}">
                <a16:creationId xmlns:a16="http://schemas.microsoft.com/office/drawing/2014/main" xmlns="" id="{D02F4483-D40E-4AAD-9874-7B8639782C1E}"/>
              </a:ext>
            </a:extLst>
          </p:cNvPr>
          <p:cNvSpPr>
            <a:spLocks noGrp="1"/>
          </p:cNvSpPr>
          <p:nvPr>
            <p:ph type="pic" sz="quarter" idx="16"/>
          </p:nvPr>
        </p:nvSpPr>
        <p:spPr>
          <a:xfrm>
            <a:off x="7343699" y="1847851"/>
            <a:ext cx="3595688" cy="2162175"/>
          </a:xfrm>
          <a:prstGeom prst="roundRect">
            <a:avLst>
              <a:gd name="adj" fmla="val 3786"/>
            </a:avLst>
          </a:prstGeom>
          <a:pattFill prst="pct20">
            <a:fgClr>
              <a:schemeClr val="accent1"/>
            </a:fgClr>
            <a:bgClr>
              <a:schemeClr val="bg1"/>
            </a:bgClr>
          </a:pattFill>
        </p:spPr>
        <p:txBody>
          <a:bodyPr/>
          <a:lstStyle/>
          <a:p>
            <a:endParaRPr lang="en-ID"/>
          </a:p>
        </p:txBody>
      </p:sp>
    </p:spTree>
    <p:extLst>
      <p:ext uri="{BB962C8B-B14F-4D97-AF65-F5344CB8AC3E}">
        <p14:creationId xmlns:p14="http://schemas.microsoft.com/office/powerpoint/2010/main" val="11910979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9_Custom Layout">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xmlns="" id="{8D51EE10-41A4-4F33-A07B-F40BBA22042C}"/>
              </a:ext>
            </a:extLst>
          </p:cNvPr>
          <p:cNvSpPr>
            <a:spLocks noGrp="1"/>
          </p:cNvSpPr>
          <p:nvPr>
            <p:ph type="pic" sz="quarter" idx="14"/>
          </p:nvPr>
        </p:nvSpPr>
        <p:spPr>
          <a:xfrm>
            <a:off x="2504331" y="1233427"/>
            <a:ext cx="2231716" cy="4391149"/>
          </a:xfrm>
          <a:prstGeom prst="roundRect">
            <a:avLst>
              <a:gd name="adj" fmla="val 6150"/>
            </a:avLst>
          </a:prstGeom>
          <a:pattFill prst="pct20">
            <a:fgClr>
              <a:schemeClr val="accent1"/>
            </a:fgClr>
            <a:bgClr>
              <a:schemeClr val="bg1"/>
            </a:bgClr>
          </a:pattFill>
        </p:spPr>
        <p:txBody>
          <a:bodyPr/>
          <a:lstStyle/>
          <a:p>
            <a:endParaRPr lang="en-ID"/>
          </a:p>
        </p:txBody>
      </p:sp>
      <p:sp>
        <p:nvSpPr>
          <p:cNvPr id="4" name="Picture Placeholder 6">
            <a:extLst>
              <a:ext uri="{FF2B5EF4-FFF2-40B4-BE49-F238E27FC236}">
                <a16:creationId xmlns:a16="http://schemas.microsoft.com/office/drawing/2014/main" xmlns="" id="{C847AC0A-8730-4354-A24E-E9940C84B491}"/>
              </a:ext>
            </a:extLst>
          </p:cNvPr>
          <p:cNvSpPr>
            <a:spLocks noGrp="1"/>
          </p:cNvSpPr>
          <p:nvPr>
            <p:ph type="pic" sz="quarter" idx="15"/>
          </p:nvPr>
        </p:nvSpPr>
        <p:spPr>
          <a:xfrm>
            <a:off x="4448177" y="3181351"/>
            <a:ext cx="4467225" cy="2247900"/>
          </a:xfrm>
          <a:prstGeom prst="roundRect">
            <a:avLst>
              <a:gd name="adj" fmla="val 6150"/>
            </a:avLst>
          </a:prstGeom>
          <a:pattFill prst="pct20">
            <a:fgClr>
              <a:schemeClr val="accent1"/>
            </a:fgClr>
            <a:bgClr>
              <a:schemeClr val="bg1"/>
            </a:bgClr>
          </a:pattFill>
        </p:spPr>
        <p:txBody>
          <a:bodyPr/>
          <a:lstStyle/>
          <a:p>
            <a:endParaRPr lang="en-ID" dirty="0"/>
          </a:p>
        </p:txBody>
      </p:sp>
    </p:spTree>
    <p:extLst>
      <p:ext uri="{BB962C8B-B14F-4D97-AF65-F5344CB8AC3E}">
        <p14:creationId xmlns:p14="http://schemas.microsoft.com/office/powerpoint/2010/main" val="3325119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xmlns="" id="{38475007-5D38-44E4-A474-54496034024A}"/>
              </a:ext>
            </a:extLst>
          </p:cNvPr>
          <p:cNvSpPr>
            <a:spLocks noGrp="1"/>
          </p:cNvSpPr>
          <p:nvPr>
            <p:ph type="pic" sz="quarter" idx="17"/>
          </p:nvPr>
        </p:nvSpPr>
        <p:spPr>
          <a:xfrm>
            <a:off x="1725612" y="1123951"/>
            <a:ext cx="2319339" cy="4562475"/>
          </a:xfrm>
          <a:prstGeom prst="roundRect">
            <a:avLst>
              <a:gd name="adj" fmla="val 6150"/>
            </a:avLst>
          </a:prstGeom>
          <a:pattFill prst="pct20">
            <a:fgClr>
              <a:schemeClr val="accent1"/>
            </a:fgClr>
            <a:bgClr>
              <a:schemeClr val="bg1"/>
            </a:bgClr>
          </a:pattFill>
        </p:spPr>
        <p:txBody>
          <a:bodyPr/>
          <a:lstStyle/>
          <a:p>
            <a:endParaRPr lang="en-ID"/>
          </a:p>
        </p:txBody>
      </p:sp>
    </p:spTree>
    <p:extLst>
      <p:ext uri="{BB962C8B-B14F-4D97-AF65-F5344CB8AC3E}">
        <p14:creationId xmlns:p14="http://schemas.microsoft.com/office/powerpoint/2010/main" val="35103800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fa-IR">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ltLang="fa-IR">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E5A9CBC-8CDF-41E0-B558-AB6187CA2D3E}"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1521717570"/>
      </p:ext>
    </p:extLst>
  </p:cSld>
  <p:clrMapOvr>
    <a:masterClrMapping/>
  </p:clrMapOvr>
  <p:transition spd="slow">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fa-IR">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ltLang="fa-IR">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AAD6D1-7B00-46C7-BA73-48EB0939FD75}"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329206768"/>
      </p:ext>
    </p:extLst>
  </p:cSld>
  <p:clrMapOvr>
    <a:masterClrMapping/>
  </p:clrMapOvr>
  <p:transition spd="slow">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fa-IR">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ltLang="fa-IR">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61305FF-63F0-4FA9-943E-40E596BCC77D}"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3848453707"/>
      </p:ext>
    </p:extLst>
  </p:cSld>
  <p:clrMapOvr>
    <a:masterClrMapping/>
  </p:clrMapOvr>
  <p:transition spd="slow">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ltLang="fa-IR">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ltLang="fa-IR">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AD37DA1-A643-43AA-A6D0-9CC6CBCF2A92}"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2589832385"/>
      </p:ext>
    </p:extLst>
  </p:cSld>
  <p:clrMapOvr>
    <a:masterClrMapping/>
  </p:clrMapOvr>
  <p:transition spd="slow">
    <p:rand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ltLang="fa-IR">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ltLang="fa-IR">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58371066-71B6-4F13-A77D-1B2EACF86E33}"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2441355797"/>
      </p:ext>
    </p:extLst>
  </p:cSld>
  <p:clrMapOvr>
    <a:masterClrMapping/>
  </p:clrMapOvr>
  <p:transition spd="slow">
    <p:rand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ltLang="fa-IR">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ltLang="fa-IR">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3DF91A63-A717-48F6-BA86-835BFD115B01}"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2174136469"/>
      </p:ext>
    </p:extLst>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76_Custom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xmlns="" id="{8220BB39-E762-4E17-B6C4-05914D805889}"/>
              </a:ext>
            </a:extLst>
          </p:cNvPr>
          <p:cNvSpPr>
            <a:spLocks noGrp="1"/>
          </p:cNvSpPr>
          <p:nvPr>
            <p:ph type="pic" sz="quarter" idx="27"/>
          </p:nvPr>
        </p:nvSpPr>
        <p:spPr>
          <a:xfrm>
            <a:off x="1748539" y="2"/>
            <a:ext cx="8694923" cy="6857996"/>
          </a:xfrm>
          <a:custGeom>
            <a:avLst/>
            <a:gdLst>
              <a:gd name="connsiteX0" fmla="*/ 2821319 w 8694922"/>
              <a:gd name="connsiteY0" fmla="*/ 1441449 h 6857996"/>
              <a:gd name="connsiteX1" fmla="*/ 1827544 w 8694922"/>
              <a:gd name="connsiteY1" fmla="*/ 3428998 h 6857996"/>
              <a:gd name="connsiteX2" fmla="*/ 2821319 w 8694922"/>
              <a:gd name="connsiteY2" fmla="*/ 5416547 h 6857996"/>
              <a:gd name="connsiteX3" fmla="*/ 5873603 w 8694922"/>
              <a:gd name="connsiteY3" fmla="*/ 5416547 h 6857996"/>
              <a:gd name="connsiteX4" fmla="*/ 6867378 w 8694922"/>
              <a:gd name="connsiteY4" fmla="*/ 3428998 h 6857996"/>
              <a:gd name="connsiteX5" fmla="*/ 5873603 w 8694922"/>
              <a:gd name="connsiteY5" fmla="*/ 1441449 h 6857996"/>
              <a:gd name="connsiteX6" fmla="*/ 1714500 w 8694922"/>
              <a:gd name="connsiteY6" fmla="*/ 0 h 6857996"/>
              <a:gd name="connsiteX7" fmla="*/ 6980422 w 8694922"/>
              <a:gd name="connsiteY7" fmla="*/ 0 h 6857996"/>
              <a:gd name="connsiteX8" fmla="*/ 8694922 w 8694922"/>
              <a:gd name="connsiteY8" fmla="*/ 3428998 h 6857996"/>
              <a:gd name="connsiteX9" fmla="*/ 6980422 w 8694922"/>
              <a:gd name="connsiteY9" fmla="*/ 6857996 h 6857996"/>
              <a:gd name="connsiteX10" fmla="*/ 1714500 w 8694922"/>
              <a:gd name="connsiteY10" fmla="*/ 6857996 h 6857996"/>
              <a:gd name="connsiteX11" fmla="*/ 0 w 8694922"/>
              <a:gd name="connsiteY11" fmla="*/ 3428998 h 6857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694922" h="6857996">
                <a:moveTo>
                  <a:pt x="2821319" y="1441449"/>
                </a:moveTo>
                <a:lnTo>
                  <a:pt x="1827544" y="3428998"/>
                </a:lnTo>
                <a:lnTo>
                  <a:pt x="2821319" y="5416547"/>
                </a:lnTo>
                <a:lnTo>
                  <a:pt x="5873603" y="5416547"/>
                </a:lnTo>
                <a:lnTo>
                  <a:pt x="6867378" y="3428998"/>
                </a:lnTo>
                <a:lnTo>
                  <a:pt x="5873603" y="1441449"/>
                </a:lnTo>
                <a:close/>
                <a:moveTo>
                  <a:pt x="1714500" y="0"/>
                </a:moveTo>
                <a:lnTo>
                  <a:pt x="6980422" y="0"/>
                </a:lnTo>
                <a:lnTo>
                  <a:pt x="8694922" y="3428998"/>
                </a:lnTo>
                <a:lnTo>
                  <a:pt x="6980422" y="6857996"/>
                </a:lnTo>
                <a:lnTo>
                  <a:pt x="1714500" y="6857996"/>
                </a:lnTo>
                <a:lnTo>
                  <a:pt x="0" y="3428998"/>
                </a:lnTo>
                <a:close/>
              </a:path>
            </a:pathLst>
          </a:custGeom>
          <a:pattFill prst="pct20">
            <a:fgClr>
              <a:schemeClr val="accent1"/>
            </a:fgClr>
            <a:bgClr>
              <a:schemeClr val="bg1"/>
            </a:bgClr>
          </a:pattFill>
        </p:spPr>
        <p:txBody>
          <a:bodyPr wrap="square">
            <a:noAutofit/>
          </a:bodyPr>
          <a:lstStyle/>
          <a:p>
            <a:endParaRPr lang="en-US"/>
          </a:p>
        </p:txBody>
      </p:sp>
    </p:spTree>
    <p:extLst>
      <p:ext uri="{BB962C8B-B14F-4D97-AF65-F5344CB8AC3E}">
        <p14:creationId xmlns:p14="http://schemas.microsoft.com/office/powerpoint/2010/main" val="41876804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ltLang="fa-IR">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ltLang="fa-IR">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923DA158-5901-4AB0-A908-672C9FB83E6F}"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1654627507"/>
      </p:ext>
    </p:extLst>
  </p:cSld>
  <p:clrMapOvr>
    <a:masterClrMapping/>
  </p:clrMapOvr>
  <p:transition spd="slow">
    <p:rand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fa-IR">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ltLang="fa-IR">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F68CCD5-D004-48B8-A72D-7C54A1433556}"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3960720495"/>
      </p:ext>
    </p:extLst>
  </p:cSld>
  <p:clrMapOvr>
    <a:masterClrMapping/>
  </p:clrMapOvr>
  <p:transition spd="slow">
    <p:rand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fa-IR">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ltLang="fa-IR">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B66D4DD-1BFA-4B76-8667-DC23B9D1B6FF}"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4112791387"/>
      </p:ext>
    </p:extLst>
  </p:cSld>
  <p:clrMapOvr>
    <a:masterClrMapping/>
  </p:clrMapOvr>
  <p:transition spd="slow">
    <p:rand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fa-IR">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ltLang="fa-IR">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D5A0EEE-926E-4C1D-917C-25F7CC05B0C1}"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40992386"/>
      </p:ext>
    </p:extLst>
  </p:cSld>
  <p:clrMapOvr>
    <a:masterClrMapping/>
  </p:clrMapOvr>
  <p:transition spd="slow">
    <p:random/>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fa-IR">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ltLang="fa-IR">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74225D8-A77C-4BCA-AC65-7808F82A08E8}"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3751013662"/>
      </p:ext>
    </p:extLst>
  </p:cSld>
  <p:clrMapOvr>
    <a:masterClrMapping/>
  </p:clrMapOvr>
  <p:transition spd="slow">
    <p:random/>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3" name="Date Placeholder 3"/>
          <p:cNvSpPr>
            <a:spLocks noGrp="1"/>
          </p:cNvSpPr>
          <p:nvPr>
            <p:ph type="dt" sz="half" idx="10"/>
          </p:nvPr>
        </p:nvSpPr>
        <p:spPr/>
        <p:txBody>
          <a:bodyPr/>
          <a:lstStyle>
            <a:lvl1pPr>
              <a:defRPr/>
            </a:lvl1pPr>
          </a:lstStyle>
          <a:p>
            <a:pPr>
              <a:defRPr/>
            </a:pPr>
            <a:endParaRPr lang="en-US" altLang="fa-IR">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ltLang="fa-IR">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7B4EB96D-B3D9-479F-A025-5F59DE13D938}"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3724638011"/>
      </p:ext>
    </p:extLst>
  </p:cSld>
  <p:clrMapOvr>
    <a:masterClrMapping/>
  </p:clrMapOvr>
  <p:transition spd="slow">
    <p:random/>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fa-IR"/>
          </a:p>
        </p:txBody>
      </p:sp>
      <p:sp>
        <p:nvSpPr>
          <p:cNvPr id="3" name="Chart Placeholder 2"/>
          <p:cNvSpPr>
            <a:spLocks noGrp="1"/>
          </p:cNvSpPr>
          <p:nvPr>
            <p:ph type="chart" idx="1"/>
          </p:nvPr>
        </p:nvSpPr>
        <p:spPr>
          <a:xfrm>
            <a:off x="609600" y="1600201"/>
            <a:ext cx="10972800" cy="4525963"/>
          </a:xfrm>
        </p:spPr>
        <p:txBody>
          <a:bodyPr rtlCol="0">
            <a:normAutofit/>
          </a:bodyPr>
          <a:lstStyle/>
          <a:p>
            <a:pPr lvl="0"/>
            <a:endParaRPr lang="fa-IR" noProof="0" smtClean="0"/>
          </a:p>
        </p:txBody>
      </p:sp>
      <p:sp>
        <p:nvSpPr>
          <p:cNvPr id="4" name="Date Placeholder 3"/>
          <p:cNvSpPr>
            <a:spLocks noGrp="1"/>
          </p:cNvSpPr>
          <p:nvPr>
            <p:ph type="dt" sz="half" idx="10"/>
          </p:nvPr>
        </p:nvSpPr>
        <p:spPr/>
        <p:txBody>
          <a:bodyPr/>
          <a:lstStyle>
            <a:lvl1pPr>
              <a:defRPr/>
            </a:lvl1pPr>
          </a:lstStyle>
          <a:p>
            <a:pPr>
              <a:defRPr/>
            </a:pPr>
            <a:endParaRPr lang="en-US" altLang="fa-IR">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ltLang="fa-IR">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FDBD166-D7D8-49EC-A983-F149797A8BE3}"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3955136347"/>
      </p:ext>
    </p:extLst>
  </p:cSld>
  <p:clrMapOvr>
    <a:masterClrMapping/>
  </p:clrMapOvr>
  <p:transition spd="slow">
    <p:random/>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fa-IR"/>
          </a:p>
        </p:txBody>
      </p:sp>
      <p:sp>
        <p:nvSpPr>
          <p:cNvPr id="3" name="SmartArt Placeholder 2"/>
          <p:cNvSpPr>
            <a:spLocks noGrp="1"/>
          </p:cNvSpPr>
          <p:nvPr>
            <p:ph type="dgm" idx="1"/>
          </p:nvPr>
        </p:nvSpPr>
        <p:spPr>
          <a:xfrm>
            <a:off x="609600" y="1600201"/>
            <a:ext cx="10972800" cy="4525963"/>
          </a:xfrm>
        </p:spPr>
        <p:txBody>
          <a:bodyPr rtlCol="0">
            <a:normAutofit/>
          </a:bodyPr>
          <a:lstStyle/>
          <a:p>
            <a:pPr lvl="0"/>
            <a:endParaRPr lang="fa-IR" noProof="0" smtClean="0"/>
          </a:p>
        </p:txBody>
      </p:sp>
      <p:sp>
        <p:nvSpPr>
          <p:cNvPr id="4" name="Date Placeholder 3"/>
          <p:cNvSpPr>
            <a:spLocks noGrp="1"/>
          </p:cNvSpPr>
          <p:nvPr>
            <p:ph type="dt" sz="half" idx="10"/>
          </p:nvPr>
        </p:nvSpPr>
        <p:spPr/>
        <p:txBody>
          <a:bodyPr/>
          <a:lstStyle>
            <a:lvl1pPr>
              <a:defRPr/>
            </a:lvl1pPr>
          </a:lstStyle>
          <a:p>
            <a:pPr>
              <a:defRPr/>
            </a:pPr>
            <a:endParaRPr lang="en-US" altLang="fa-IR">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ltLang="fa-IR">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8C7008A-F037-43A7-8692-BA0B84AE5447}"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3478602695"/>
      </p:ext>
    </p:extLst>
  </p:cSld>
  <p:clrMapOvr>
    <a:masterClrMapping/>
  </p:clrMapOvr>
  <p:transition spd="slow">
    <p:random/>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fa-IR"/>
          </a:p>
        </p:txBody>
      </p:sp>
      <p:sp>
        <p:nvSpPr>
          <p:cNvPr id="3" name="Content Placeholder 2"/>
          <p:cNvSpPr>
            <a:spLocks noGrp="1"/>
          </p:cNvSpPr>
          <p:nvPr>
            <p:ph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endParaRPr lang="en-US" altLang="fa-IR">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ltLang="fa-IR">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3F7B65D-CFE1-4601-B09F-126C9FFB2FC4}"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2240522499"/>
      </p:ext>
    </p:extLst>
  </p:cSld>
  <p:clrMapOvr>
    <a:masterClrMapping/>
  </p:clrMapOvr>
  <p:transition spd="slow">
    <p:random/>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endParaRPr lang="en-US" altLang="fa-IR">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ltLang="fa-IR">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1142462-ED54-427A-8025-DCC60DBF6A45}" type="slidenum">
              <a:rPr lang="fa-IR" altLang="fa-IR">
                <a:solidFill>
                  <a:prstClr val="black">
                    <a:tint val="75000"/>
                  </a:prstClr>
                </a:solidFill>
              </a:rPr>
              <a:pPr>
                <a:defRPr/>
              </a:pPr>
              <a:t>‹#›</a:t>
            </a:fld>
            <a:endParaRPr lang="en-US" altLang="fa-IR">
              <a:solidFill>
                <a:prstClr val="black">
                  <a:tint val="75000"/>
                </a:prstClr>
              </a:solidFill>
            </a:endParaRPr>
          </a:p>
        </p:txBody>
      </p:sp>
    </p:spTree>
    <p:extLst>
      <p:ext uri="{BB962C8B-B14F-4D97-AF65-F5344CB8AC3E}">
        <p14:creationId xmlns:p14="http://schemas.microsoft.com/office/powerpoint/2010/main" val="3724153447"/>
      </p:ext>
    </p:extLst>
  </p:cSld>
  <p:clrMapOvr>
    <a:masterClrMapping/>
  </p:clrMapOvr>
  <p:transition spd="slow">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5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xmlns="" id="{FB624A60-842C-4B97-940F-8149EE446D70}"/>
              </a:ext>
            </a:extLst>
          </p:cNvPr>
          <p:cNvSpPr>
            <a:spLocks noGrp="1"/>
          </p:cNvSpPr>
          <p:nvPr>
            <p:ph type="pic" sz="quarter" idx="12"/>
          </p:nvPr>
        </p:nvSpPr>
        <p:spPr>
          <a:xfrm>
            <a:off x="542925" y="311944"/>
            <a:ext cx="4895851" cy="6234112"/>
          </a:xfrm>
          <a:custGeom>
            <a:avLst/>
            <a:gdLst>
              <a:gd name="connsiteX0" fmla="*/ 2702609 w 4895851"/>
              <a:gd name="connsiteY0" fmla="*/ 4260056 h 6234112"/>
              <a:gd name="connsiteX1" fmla="*/ 4707842 w 4895851"/>
              <a:gd name="connsiteY1" fmla="*/ 4260056 h 6234112"/>
              <a:gd name="connsiteX2" fmla="*/ 4895851 w 4895851"/>
              <a:gd name="connsiteY2" fmla="*/ 4448065 h 6234112"/>
              <a:gd name="connsiteX3" fmla="*/ 4895851 w 4895851"/>
              <a:gd name="connsiteY3" fmla="*/ 6046103 h 6234112"/>
              <a:gd name="connsiteX4" fmla="*/ 4707842 w 4895851"/>
              <a:gd name="connsiteY4" fmla="*/ 6234112 h 6234112"/>
              <a:gd name="connsiteX5" fmla="*/ 2702609 w 4895851"/>
              <a:gd name="connsiteY5" fmla="*/ 6234112 h 6234112"/>
              <a:gd name="connsiteX6" fmla="*/ 2514600 w 4895851"/>
              <a:gd name="connsiteY6" fmla="*/ 6046103 h 6234112"/>
              <a:gd name="connsiteX7" fmla="*/ 2514600 w 4895851"/>
              <a:gd name="connsiteY7" fmla="*/ 4448065 h 6234112"/>
              <a:gd name="connsiteX8" fmla="*/ 2702609 w 4895851"/>
              <a:gd name="connsiteY8" fmla="*/ 4260056 h 6234112"/>
              <a:gd name="connsiteX9" fmla="*/ 226790 w 4895851"/>
              <a:gd name="connsiteY9" fmla="*/ 390525 h 6234112"/>
              <a:gd name="connsiteX10" fmla="*/ 2154461 w 4895851"/>
              <a:gd name="connsiteY10" fmla="*/ 390525 h 6234112"/>
              <a:gd name="connsiteX11" fmla="*/ 2381251 w 4895851"/>
              <a:gd name="connsiteY11" fmla="*/ 617315 h 6234112"/>
              <a:gd name="connsiteX12" fmla="*/ 2381251 w 4895851"/>
              <a:gd name="connsiteY12" fmla="*/ 5616797 h 6234112"/>
              <a:gd name="connsiteX13" fmla="*/ 2154461 w 4895851"/>
              <a:gd name="connsiteY13" fmla="*/ 5843587 h 6234112"/>
              <a:gd name="connsiteX14" fmla="*/ 226790 w 4895851"/>
              <a:gd name="connsiteY14" fmla="*/ 5843587 h 6234112"/>
              <a:gd name="connsiteX15" fmla="*/ 0 w 4895851"/>
              <a:gd name="connsiteY15" fmla="*/ 5616797 h 6234112"/>
              <a:gd name="connsiteX16" fmla="*/ 0 w 4895851"/>
              <a:gd name="connsiteY16" fmla="*/ 617315 h 6234112"/>
              <a:gd name="connsiteX17" fmla="*/ 226790 w 4895851"/>
              <a:gd name="connsiteY17" fmla="*/ 390525 h 6234112"/>
              <a:gd name="connsiteX18" fmla="*/ 2741390 w 4895851"/>
              <a:gd name="connsiteY18" fmla="*/ 0 h 6234112"/>
              <a:gd name="connsiteX19" fmla="*/ 4669061 w 4895851"/>
              <a:gd name="connsiteY19" fmla="*/ 0 h 6234112"/>
              <a:gd name="connsiteX20" fmla="*/ 4895851 w 4895851"/>
              <a:gd name="connsiteY20" fmla="*/ 226790 h 6234112"/>
              <a:gd name="connsiteX21" fmla="*/ 4895851 w 4895851"/>
              <a:gd name="connsiteY21" fmla="*/ 3899916 h 6234112"/>
              <a:gd name="connsiteX22" fmla="*/ 4669061 w 4895851"/>
              <a:gd name="connsiteY22" fmla="*/ 4126706 h 6234112"/>
              <a:gd name="connsiteX23" fmla="*/ 2741390 w 4895851"/>
              <a:gd name="connsiteY23" fmla="*/ 4126706 h 6234112"/>
              <a:gd name="connsiteX24" fmla="*/ 2514600 w 4895851"/>
              <a:gd name="connsiteY24" fmla="*/ 3899916 h 6234112"/>
              <a:gd name="connsiteX25" fmla="*/ 2514600 w 4895851"/>
              <a:gd name="connsiteY25" fmla="*/ 226790 h 6234112"/>
              <a:gd name="connsiteX26" fmla="*/ 2741390 w 4895851"/>
              <a:gd name="connsiteY26" fmla="*/ 0 h 6234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895851" h="6234112">
                <a:moveTo>
                  <a:pt x="2702609" y="4260056"/>
                </a:moveTo>
                <a:lnTo>
                  <a:pt x="4707842" y="4260056"/>
                </a:lnTo>
                <a:cubicBezTo>
                  <a:pt x="4811677" y="4260056"/>
                  <a:pt x="4895851" y="4344230"/>
                  <a:pt x="4895851" y="4448065"/>
                </a:cubicBezTo>
                <a:lnTo>
                  <a:pt x="4895851" y="6046103"/>
                </a:lnTo>
                <a:cubicBezTo>
                  <a:pt x="4895851" y="6149938"/>
                  <a:pt x="4811677" y="6234112"/>
                  <a:pt x="4707842" y="6234112"/>
                </a:cubicBezTo>
                <a:lnTo>
                  <a:pt x="2702609" y="6234112"/>
                </a:lnTo>
                <a:cubicBezTo>
                  <a:pt x="2598774" y="6234112"/>
                  <a:pt x="2514600" y="6149938"/>
                  <a:pt x="2514600" y="6046103"/>
                </a:cubicBezTo>
                <a:lnTo>
                  <a:pt x="2514600" y="4448065"/>
                </a:lnTo>
                <a:cubicBezTo>
                  <a:pt x="2514600" y="4344230"/>
                  <a:pt x="2598774" y="4260056"/>
                  <a:pt x="2702609" y="4260056"/>
                </a:cubicBezTo>
                <a:close/>
                <a:moveTo>
                  <a:pt x="226790" y="390525"/>
                </a:moveTo>
                <a:lnTo>
                  <a:pt x="2154461" y="390525"/>
                </a:lnTo>
                <a:cubicBezTo>
                  <a:pt x="2279714" y="390525"/>
                  <a:pt x="2381251" y="492062"/>
                  <a:pt x="2381251" y="617315"/>
                </a:cubicBezTo>
                <a:lnTo>
                  <a:pt x="2381251" y="5616797"/>
                </a:lnTo>
                <a:cubicBezTo>
                  <a:pt x="2381251" y="5742050"/>
                  <a:pt x="2279714" y="5843587"/>
                  <a:pt x="2154461" y="5843587"/>
                </a:cubicBezTo>
                <a:lnTo>
                  <a:pt x="226790" y="5843587"/>
                </a:lnTo>
                <a:cubicBezTo>
                  <a:pt x="101537" y="5843587"/>
                  <a:pt x="0" y="5742050"/>
                  <a:pt x="0" y="5616797"/>
                </a:cubicBezTo>
                <a:lnTo>
                  <a:pt x="0" y="617315"/>
                </a:lnTo>
                <a:cubicBezTo>
                  <a:pt x="0" y="492062"/>
                  <a:pt x="101537" y="390525"/>
                  <a:pt x="226790" y="390525"/>
                </a:cubicBezTo>
                <a:close/>
                <a:moveTo>
                  <a:pt x="2741390" y="0"/>
                </a:moveTo>
                <a:lnTo>
                  <a:pt x="4669061" y="0"/>
                </a:lnTo>
                <a:cubicBezTo>
                  <a:pt x="4794314" y="0"/>
                  <a:pt x="4895851" y="101537"/>
                  <a:pt x="4895851" y="226790"/>
                </a:cubicBezTo>
                <a:lnTo>
                  <a:pt x="4895851" y="3899916"/>
                </a:lnTo>
                <a:cubicBezTo>
                  <a:pt x="4895851" y="4025169"/>
                  <a:pt x="4794314" y="4126706"/>
                  <a:pt x="4669061" y="4126706"/>
                </a:cubicBezTo>
                <a:lnTo>
                  <a:pt x="2741390" y="4126706"/>
                </a:lnTo>
                <a:cubicBezTo>
                  <a:pt x="2616137" y="4126706"/>
                  <a:pt x="2514600" y="4025169"/>
                  <a:pt x="2514600" y="3899916"/>
                </a:cubicBezTo>
                <a:lnTo>
                  <a:pt x="2514600" y="226790"/>
                </a:lnTo>
                <a:cubicBezTo>
                  <a:pt x="2514600" y="101537"/>
                  <a:pt x="2616137" y="0"/>
                  <a:pt x="2741390" y="0"/>
                </a:cubicBezTo>
                <a:close/>
              </a:path>
            </a:pathLst>
          </a:custGeom>
          <a:pattFill prst="pct20">
            <a:fgClr>
              <a:schemeClr val="accent1"/>
            </a:fgClr>
            <a:bgClr>
              <a:schemeClr val="bg1"/>
            </a:bgClr>
          </a:pattFill>
        </p:spPr>
        <p:txBody>
          <a:bodyPr wrap="square">
            <a:noAutofit/>
          </a:bodyPr>
          <a:lstStyle/>
          <a:p>
            <a:endParaRPr lang="en-US"/>
          </a:p>
        </p:txBody>
      </p:sp>
    </p:spTree>
    <p:extLst>
      <p:ext uri="{BB962C8B-B14F-4D97-AF65-F5344CB8AC3E}">
        <p14:creationId xmlns:p14="http://schemas.microsoft.com/office/powerpoint/2010/main" val="3339147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1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xmlns="" id="{7EE0C536-BC56-44D8-887C-24A801E2E234}"/>
              </a:ext>
            </a:extLst>
          </p:cNvPr>
          <p:cNvSpPr>
            <a:spLocks noGrp="1"/>
          </p:cNvSpPr>
          <p:nvPr>
            <p:ph type="pic" sz="quarter" idx="10"/>
          </p:nvPr>
        </p:nvSpPr>
        <p:spPr>
          <a:xfrm>
            <a:off x="3733800" y="1504951"/>
            <a:ext cx="2838451" cy="4357687"/>
          </a:xfrm>
          <a:prstGeom prst="roundRect">
            <a:avLst/>
          </a:prstGeom>
          <a:pattFill prst="pct20">
            <a:fgClr>
              <a:schemeClr val="accent1"/>
            </a:fgClr>
            <a:bgClr>
              <a:schemeClr val="bg1"/>
            </a:bgClr>
          </a:pattFill>
        </p:spPr>
        <p:txBody>
          <a:bodyPr/>
          <a:lstStyle/>
          <a:p>
            <a:endParaRPr lang="en-US"/>
          </a:p>
        </p:txBody>
      </p:sp>
      <p:sp>
        <p:nvSpPr>
          <p:cNvPr id="3" name="Picture Placeholder 5">
            <a:extLst>
              <a:ext uri="{FF2B5EF4-FFF2-40B4-BE49-F238E27FC236}">
                <a16:creationId xmlns:a16="http://schemas.microsoft.com/office/drawing/2014/main" xmlns="" id="{9C0DC9C6-DBBA-4128-8BDC-6ACCCCE7BCF1}"/>
              </a:ext>
            </a:extLst>
          </p:cNvPr>
          <p:cNvSpPr>
            <a:spLocks noGrp="1"/>
          </p:cNvSpPr>
          <p:nvPr>
            <p:ph type="pic" sz="quarter" idx="11"/>
          </p:nvPr>
        </p:nvSpPr>
        <p:spPr>
          <a:xfrm>
            <a:off x="714375" y="1504951"/>
            <a:ext cx="2838451" cy="4357687"/>
          </a:xfrm>
          <a:prstGeom prst="roundRect">
            <a:avLst/>
          </a:prstGeom>
          <a:pattFill prst="pct20">
            <a:fgClr>
              <a:schemeClr val="accent1"/>
            </a:fgClr>
            <a:bgClr>
              <a:schemeClr val="bg1"/>
            </a:bgClr>
          </a:pattFill>
        </p:spPr>
        <p:txBody>
          <a:bodyPr/>
          <a:lstStyle/>
          <a:p>
            <a:endParaRPr lang="en-US"/>
          </a:p>
        </p:txBody>
      </p:sp>
    </p:spTree>
    <p:extLst>
      <p:ext uri="{BB962C8B-B14F-4D97-AF65-F5344CB8AC3E}">
        <p14:creationId xmlns:p14="http://schemas.microsoft.com/office/powerpoint/2010/main" val="2724960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70_Custom Layou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xmlns="" id="{B08A15C4-12FD-4EB0-8B3D-70473BD0AADF}"/>
              </a:ext>
            </a:extLst>
          </p:cNvPr>
          <p:cNvSpPr>
            <a:spLocks noGrp="1"/>
          </p:cNvSpPr>
          <p:nvPr>
            <p:ph type="pic" sz="quarter" idx="12"/>
          </p:nvPr>
        </p:nvSpPr>
        <p:spPr>
          <a:xfrm>
            <a:off x="8477249" y="738941"/>
            <a:ext cx="2838451" cy="2998871"/>
          </a:xfrm>
          <a:prstGeom prst="roundRect">
            <a:avLst>
              <a:gd name="adj" fmla="val 9997"/>
            </a:avLst>
          </a:prstGeom>
          <a:pattFill prst="pct20">
            <a:fgClr>
              <a:schemeClr val="accent1"/>
            </a:fgClr>
            <a:bgClr>
              <a:schemeClr val="bg1"/>
            </a:bgClr>
          </a:pattFill>
        </p:spPr>
        <p:txBody>
          <a:bodyPr/>
          <a:lstStyle/>
          <a:p>
            <a:endParaRPr lang="en-US"/>
          </a:p>
        </p:txBody>
      </p:sp>
      <p:sp>
        <p:nvSpPr>
          <p:cNvPr id="8" name="Picture Placeholder 2">
            <a:extLst>
              <a:ext uri="{FF2B5EF4-FFF2-40B4-BE49-F238E27FC236}">
                <a16:creationId xmlns:a16="http://schemas.microsoft.com/office/drawing/2014/main" xmlns="" id="{23008B88-BD6A-420D-A123-B3A0C0388F00}"/>
              </a:ext>
            </a:extLst>
          </p:cNvPr>
          <p:cNvSpPr>
            <a:spLocks noGrp="1"/>
          </p:cNvSpPr>
          <p:nvPr>
            <p:ph type="pic" sz="quarter" idx="13"/>
          </p:nvPr>
        </p:nvSpPr>
        <p:spPr>
          <a:xfrm>
            <a:off x="5305425" y="738941"/>
            <a:ext cx="2838451" cy="2998871"/>
          </a:xfrm>
          <a:prstGeom prst="roundRect">
            <a:avLst>
              <a:gd name="adj" fmla="val 9997"/>
            </a:avLst>
          </a:prstGeom>
          <a:pattFill prst="pct20">
            <a:fgClr>
              <a:schemeClr val="accent1"/>
            </a:fgClr>
            <a:bgClr>
              <a:schemeClr val="bg1"/>
            </a:bgClr>
          </a:pattFill>
        </p:spPr>
        <p:txBody>
          <a:bodyPr/>
          <a:lstStyle/>
          <a:p>
            <a:endParaRPr lang="en-US"/>
          </a:p>
        </p:txBody>
      </p:sp>
    </p:spTree>
    <p:extLst>
      <p:ext uri="{BB962C8B-B14F-4D97-AF65-F5344CB8AC3E}">
        <p14:creationId xmlns:p14="http://schemas.microsoft.com/office/powerpoint/2010/main" val="565868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1_Custom Layout">
    <p:spTree>
      <p:nvGrpSpPr>
        <p:cNvPr id="1" name=""/>
        <p:cNvGrpSpPr/>
        <p:nvPr/>
      </p:nvGrpSpPr>
      <p:grpSpPr>
        <a:xfrm>
          <a:off x="0" y="0"/>
          <a:ext cx="0" cy="0"/>
          <a:chOff x="0" y="0"/>
          <a:chExt cx="0" cy="0"/>
        </a:xfrm>
      </p:grpSpPr>
      <p:sp>
        <p:nvSpPr>
          <p:cNvPr id="5" name="Picture Placeholder 2">
            <a:extLst>
              <a:ext uri="{FF2B5EF4-FFF2-40B4-BE49-F238E27FC236}">
                <a16:creationId xmlns:a16="http://schemas.microsoft.com/office/drawing/2014/main" xmlns="" id="{C3C7DE4D-996F-419C-AA24-6275D7B4CF8C}"/>
              </a:ext>
            </a:extLst>
          </p:cNvPr>
          <p:cNvSpPr>
            <a:spLocks noGrp="1"/>
          </p:cNvSpPr>
          <p:nvPr>
            <p:ph type="pic" sz="quarter" idx="11"/>
          </p:nvPr>
        </p:nvSpPr>
        <p:spPr>
          <a:xfrm>
            <a:off x="0" y="0"/>
            <a:ext cx="6096000" cy="6858000"/>
          </a:xfrm>
          <a:prstGeom prst="rect">
            <a:avLst/>
          </a:prstGeom>
          <a:pattFill prst="pct20">
            <a:fgClr>
              <a:schemeClr val="accent1"/>
            </a:fgClr>
            <a:bgClr>
              <a:schemeClr val="bg1"/>
            </a:bgClr>
          </a:pattFill>
        </p:spPr>
        <p:txBody>
          <a:bodyPr/>
          <a:lstStyle/>
          <a:p>
            <a:endParaRPr lang="en-US"/>
          </a:p>
        </p:txBody>
      </p:sp>
    </p:spTree>
    <p:extLst>
      <p:ext uri="{BB962C8B-B14F-4D97-AF65-F5344CB8AC3E}">
        <p14:creationId xmlns:p14="http://schemas.microsoft.com/office/powerpoint/2010/main" val="985961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5_Custom Layou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xmlns="" id="{653F6425-E254-42DF-8CEE-05AD77A74DC6}"/>
              </a:ext>
            </a:extLst>
          </p:cNvPr>
          <p:cNvSpPr>
            <a:spLocks noGrp="1"/>
          </p:cNvSpPr>
          <p:nvPr>
            <p:ph type="pic" sz="quarter" idx="11"/>
          </p:nvPr>
        </p:nvSpPr>
        <p:spPr>
          <a:xfrm>
            <a:off x="5876925" y="981075"/>
            <a:ext cx="5400675" cy="4895850"/>
          </a:xfrm>
          <a:prstGeom prst="rect">
            <a:avLst/>
          </a:prstGeom>
          <a:pattFill prst="pct20">
            <a:fgClr>
              <a:schemeClr val="accent1"/>
            </a:fgClr>
            <a:bgClr>
              <a:schemeClr val="bg1"/>
            </a:bgClr>
          </a:pattFill>
        </p:spPr>
        <p:txBody>
          <a:bodyPr/>
          <a:lstStyle/>
          <a:p>
            <a:endParaRPr lang="en-US"/>
          </a:p>
        </p:txBody>
      </p:sp>
    </p:spTree>
    <p:extLst>
      <p:ext uri="{BB962C8B-B14F-4D97-AF65-F5344CB8AC3E}">
        <p14:creationId xmlns:p14="http://schemas.microsoft.com/office/powerpoint/2010/main" val="3866823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9_Custom Layou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xmlns="" id="{1810356B-B2C1-4AE3-B0DE-843FF75BDD1A}"/>
              </a:ext>
            </a:extLst>
          </p:cNvPr>
          <p:cNvSpPr>
            <a:spLocks noGrp="1"/>
          </p:cNvSpPr>
          <p:nvPr>
            <p:ph type="pic" sz="quarter" idx="25"/>
          </p:nvPr>
        </p:nvSpPr>
        <p:spPr>
          <a:xfrm>
            <a:off x="523878" y="2085977"/>
            <a:ext cx="2628900" cy="4772025"/>
          </a:xfrm>
          <a:prstGeom prst="rect">
            <a:avLst/>
          </a:prstGeom>
          <a:pattFill prst="pct20">
            <a:fgClr>
              <a:schemeClr val="accent1"/>
            </a:fgClr>
            <a:bgClr>
              <a:schemeClr val="bg1"/>
            </a:bgClr>
          </a:pattFill>
        </p:spPr>
        <p:txBody>
          <a:bodyPr/>
          <a:lstStyle/>
          <a:p>
            <a:endParaRPr lang="en-ID"/>
          </a:p>
        </p:txBody>
      </p:sp>
      <p:sp>
        <p:nvSpPr>
          <p:cNvPr id="5" name="Picture Placeholder 2">
            <a:extLst>
              <a:ext uri="{FF2B5EF4-FFF2-40B4-BE49-F238E27FC236}">
                <a16:creationId xmlns:a16="http://schemas.microsoft.com/office/drawing/2014/main" xmlns="" id="{BD4C780A-FEA2-4BC7-A31C-26FB87A5A465}"/>
              </a:ext>
            </a:extLst>
          </p:cNvPr>
          <p:cNvSpPr>
            <a:spLocks noGrp="1"/>
          </p:cNvSpPr>
          <p:nvPr>
            <p:ph type="pic" sz="quarter" idx="26"/>
          </p:nvPr>
        </p:nvSpPr>
        <p:spPr>
          <a:xfrm>
            <a:off x="3362327" y="2085977"/>
            <a:ext cx="2628900" cy="4772025"/>
          </a:xfrm>
          <a:prstGeom prst="rect">
            <a:avLst/>
          </a:prstGeom>
          <a:pattFill prst="pct20">
            <a:fgClr>
              <a:schemeClr val="accent1"/>
            </a:fgClr>
            <a:bgClr>
              <a:schemeClr val="bg1"/>
            </a:bgClr>
          </a:pattFill>
        </p:spPr>
        <p:txBody>
          <a:bodyPr/>
          <a:lstStyle/>
          <a:p>
            <a:endParaRPr lang="en-ID"/>
          </a:p>
        </p:txBody>
      </p:sp>
      <p:sp>
        <p:nvSpPr>
          <p:cNvPr id="6" name="Picture Placeholder 2">
            <a:extLst>
              <a:ext uri="{FF2B5EF4-FFF2-40B4-BE49-F238E27FC236}">
                <a16:creationId xmlns:a16="http://schemas.microsoft.com/office/drawing/2014/main" xmlns="" id="{5BD92314-46D6-4570-9834-6E31FB70E8D8}"/>
              </a:ext>
            </a:extLst>
          </p:cNvPr>
          <p:cNvSpPr>
            <a:spLocks noGrp="1"/>
          </p:cNvSpPr>
          <p:nvPr>
            <p:ph type="pic" sz="quarter" idx="27"/>
          </p:nvPr>
        </p:nvSpPr>
        <p:spPr>
          <a:xfrm>
            <a:off x="6200775" y="2085977"/>
            <a:ext cx="2628900" cy="4772025"/>
          </a:xfrm>
          <a:prstGeom prst="rect">
            <a:avLst/>
          </a:prstGeom>
          <a:pattFill prst="pct20">
            <a:fgClr>
              <a:schemeClr val="accent1"/>
            </a:fgClr>
            <a:bgClr>
              <a:schemeClr val="bg1"/>
            </a:bgClr>
          </a:pattFill>
        </p:spPr>
        <p:txBody>
          <a:bodyPr/>
          <a:lstStyle/>
          <a:p>
            <a:endParaRPr lang="en-ID"/>
          </a:p>
        </p:txBody>
      </p:sp>
      <p:sp>
        <p:nvSpPr>
          <p:cNvPr id="7" name="Picture Placeholder 2">
            <a:extLst>
              <a:ext uri="{FF2B5EF4-FFF2-40B4-BE49-F238E27FC236}">
                <a16:creationId xmlns:a16="http://schemas.microsoft.com/office/drawing/2014/main" xmlns="" id="{0669C55B-B876-460F-B07B-DE6BB78EB726}"/>
              </a:ext>
            </a:extLst>
          </p:cNvPr>
          <p:cNvSpPr>
            <a:spLocks noGrp="1"/>
          </p:cNvSpPr>
          <p:nvPr>
            <p:ph type="pic" sz="quarter" idx="28"/>
          </p:nvPr>
        </p:nvSpPr>
        <p:spPr>
          <a:xfrm>
            <a:off x="9039225" y="2085976"/>
            <a:ext cx="2628900" cy="4772025"/>
          </a:xfrm>
          <a:prstGeom prst="rect">
            <a:avLst/>
          </a:prstGeom>
          <a:pattFill prst="pct20">
            <a:fgClr>
              <a:schemeClr val="accent1"/>
            </a:fgClr>
            <a:bgClr>
              <a:schemeClr val="bg1"/>
            </a:bgClr>
          </a:pattFill>
        </p:spPr>
        <p:txBody>
          <a:bodyPr/>
          <a:lstStyle/>
          <a:p>
            <a:endParaRPr lang="en-ID"/>
          </a:p>
        </p:txBody>
      </p:sp>
    </p:spTree>
    <p:extLst>
      <p:ext uri="{BB962C8B-B14F-4D97-AF65-F5344CB8AC3E}">
        <p14:creationId xmlns:p14="http://schemas.microsoft.com/office/powerpoint/2010/main" val="4262719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2_Custom Layout">
    <p:spTree>
      <p:nvGrpSpPr>
        <p:cNvPr id="1" name=""/>
        <p:cNvGrpSpPr/>
        <p:nvPr/>
      </p:nvGrpSpPr>
      <p:grpSpPr>
        <a:xfrm>
          <a:off x="0" y="0"/>
          <a:ext cx="0" cy="0"/>
          <a:chOff x="0" y="0"/>
          <a:chExt cx="0" cy="0"/>
        </a:xfrm>
      </p:grpSpPr>
      <p:sp>
        <p:nvSpPr>
          <p:cNvPr id="16" name="Picture Placeholder 2">
            <a:extLst>
              <a:ext uri="{FF2B5EF4-FFF2-40B4-BE49-F238E27FC236}">
                <a16:creationId xmlns:a16="http://schemas.microsoft.com/office/drawing/2014/main" xmlns="" id="{5223FDD9-D6F7-4B73-8C01-A0EABA4736EF}"/>
              </a:ext>
            </a:extLst>
          </p:cNvPr>
          <p:cNvSpPr>
            <a:spLocks noGrp="1"/>
          </p:cNvSpPr>
          <p:nvPr>
            <p:ph type="pic" sz="quarter" idx="29"/>
          </p:nvPr>
        </p:nvSpPr>
        <p:spPr>
          <a:xfrm>
            <a:off x="6972301" y="0"/>
            <a:ext cx="5219700" cy="6858000"/>
          </a:xfrm>
          <a:prstGeom prst="rect">
            <a:avLst/>
          </a:prstGeom>
          <a:pattFill prst="pct20">
            <a:fgClr>
              <a:schemeClr val="accent1"/>
            </a:fgClr>
            <a:bgClr>
              <a:schemeClr val="bg1"/>
            </a:bgClr>
          </a:pattFill>
        </p:spPr>
        <p:txBody>
          <a:bodyPr/>
          <a:lstStyle/>
          <a:p>
            <a:endParaRPr lang="en-ID"/>
          </a:p>
        </p:txBody>
      </p:sp>
    </p:spTree>
    <p:extLst>
      <p:ext uri="{BB962C8B-B14F-4D97-AF65-F5344CB8AC3E}">
        <p14:creationId xmlns:p14="http://schemas.microsoft.com/office/powerpoint/2010/main" val="426542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theme" Target="../theme/theme2.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5738885"/>
      </p:ext>
    </p:extLst>
  </p:cSld>
  <p:clrMap bg1="lt1" tx1="dk1" bg2="lt2" tx2="dk2" accent1="accent1" accent2="accent2" accent3="accent3" accent4="accent4" accent5="accent5" accent6="accent6" hlink="hlink" folHlink="folHlink"/>
  <p:sldLayoutIdLst>
    <p:sldLayoutId id="2147483786" r:id="rId1"/>
    <p:sldLayoutId id="2147483916" r:id="rId2"/>
    <p:sldLayoutId id="2147483897" r:id="rId3"/>
    <p:sldLayoutId id="2147483867" r:id="rId4"/>
    <p:sldLayoutId id="2147483907" r:id="rId5"/>
    <p:sldLayoutId id="2147483908" r:id="rId6"/>
    <p:sldLayoutId id="2147483891" r:id="rId7"/>
    <p:sldLayoutId id="2147483884" r:id="rId8"/>
    <p:sldLayoutId id="2147483902" r:id="rId9"/>
    <p:sldLayoutId id="2147483894" r:id="rId10"/>
    <p:sldLayoutId id="2147483821" r:id="rId11"/>
    <p:sldLayoutId id="2147483838" r:id="rId12"/>
    <p:sldLayoutId id="214748391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614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1" fontAlgn="base">
              <a:spcBef>
                <a:spcPct val="0"/>
              </a:spcBef>
              <a:spcAft>
                <a:spcPct val="0"/>
              </a:spcAft>
              <a:defRPr/>
            </a:pPr>
            <a:endParaRPr lang="en-US" altLang="fa-IR" b="1">
              <a:solidFill>
                <a:prstClr val="black">
                  <a:tint val="75000"/>
                </a:prstClr>
              </a:solidFill>
              <a:latin typeface="Arial" charset="0"/>
              <a:cs typeface="B Homa" pitchFamily="2" charset="-78"/>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1" fontAlgn="base">
              <a:spcBef>
                <a:spcPct val="0"/>
              </a:spcBef>
              <a:spcAft>
                <a:spcPct val="0"/>
              </a:spcAft>
              <a:defRPr/>
            </a:pPr>
            <a:endParaRPr lang="en-US" altLang="fa-IR" b="1">
              <a:solidFill>
                <a:prstClr val="black">
                  <a:tint val="75000"/>
                </a:prstClr>
              </a:solidFill>
              <a:latin typeface="Arial" charset="0"/>
              <a:cs typeface="B Homa" pitchFamily="2" charset="-78"/>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rtl="1" fontAlgn="base">
              <a:spcBef>
                <a:spcPct val="0"/>
              </a:spcBef>
              <a:spcAft>
                <a:spcPct val="0"/>
              </a:spcAft>
              <a:defRPr/>
            </a:pPr>
            <a:fld id="{519D0F54-06D7-417E-A947-FD8390557A5B}" type="slidenum">
              <a:rPr lang="fa-IR" altLang="fa-IR" b="1">
                <a:solidFill>
                  <a:prstClr val="black">
                    <a:tint val="75000"/>
                  </a:prstClr>
                </a:solidFill>
                <a:latin typeface="Arial" charset="0"/>
                <a:cs typeface="B Homa" pitchFamily="2" charset="-78"/>
              </a:rPr>
              <a:pPr rtl="1" fontAlgn="base">
                <a:spcBef>
                  <a:spcPct val="0"/>
                </a:spcBef>
                <a:spcAft>
                  <a:spcPct val="0"/>
                </a:spcAft>
                <a:defRPr/>
              </a:pPr>
              <a:t>‹#›</a:t>
            </a:fld>
            <a:endParaRPr lang="en-US" altLang="fa-IR" b="1">
              <a:solidFill>
                <a:prstClr val="black">
                  <a:tint val="75000"/>
                </a:prstClr>
              </a:solidFill>
              <a:latin typeface="Arial" charset="0"/>
              <a:cs typeface="B Homa" pitchFamily="2" charset="-78"/>
            </a:endParaRPr>
          </a:p>
        </p:txBody>
      </p:sp>
    </p:spTree>
    <p:extLst>
      <p:ext uri="{BB962C8B-B14F-4D97-AF65-F5344CB8AC3E}">
        <p14:creationId xmlns:p14="http://schemas.microsoft.com/office/powerpoint/2010/main" val="2877657214"/>
      </p:ext>
    </p:extLst>
  </p:cSld>
  <p:clrMap bg1="lt1" tx1="dk1" bg2="lt2" tx2="dk2" accent1="accent1" accent2="accent2" accent3="accent3" accent4="accent4" accent5="accent5" accent6="accent6" hlink="hlink" folHlink="folHlink"/>
  <p:sldLayoutIdLst>
    <p:sldLayoutId id="2147483935" r:id="rId1"/>
    <p:sldLayoutId id="2147483936" r:id="rId2"/>
    <p:sldLayoutId id="2147483937" r:id="rId3"/>
    <p:sldLayoutId id="2147483938" r:id="rId4"/>
    <p:sldLayoutId id="2147483939" r:id="rId5"/>
    <p:sldLayoutId id="2147483940" r:id="rId6"/>
    <p:sldLayoutId id="2147483941" r:id="rId7"/>
    <p:sldLayoutId id="2147483942" r:id="rId8"/>
    <p:sldLayoutId id="2147483943" r:id="rId9"/>
    <p:sldLayoutId id="2147483944" r:id="rId10"/>
    <p:sldLayoutId id="2147483945" r:id="rId11"/>
    <p:sldLayoutId id="2147483946" r:id="rId12"/>
    <p:sldLayoutId id="2147483947" r:id="rId13"/>
    <p:sldLayoutId id="2147483948" r:id="rId14"/>
    <p:sldLayoutId id="2147483949" r:id="rId15"/>
    <p:sldLayoutId id="2147483950" r:id="rId16"/>
  </p:sldLayoutIdLst>
  <p:transition spd="slow">
    <p:random/>
  </p:transition>
  <p:timing>
    <p:tnLst>
      <p:par>
        <p:cTn id="1" dur="indefinite" restart="never" nodeType="tmRoot"/>
      </p:par>
    </p:tnLst>
  </p:timing>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pn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8" y="990303"/>
            <a:ext cx="2927853" cy="2179353"/>
            <a:chOff x="1044999" y="1666636"/>
            <a:chExt cx="4947284" cy="3501368"/>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2" cy="103840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1" y="3004750"/>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136330"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endParaRPr lang="en-US" dirty="0"/>
          </a:p>
        </p:txBody>
      </p:sp>
      <p:sp>
        <p:nvSpPr>
          <p:cNvPr id="3" name="Rounded Rectangle 2"/>
          <p:cNvSpPr/>
          <p:nvPr/>
        </p:nvSpPr>
        <p:spPr>
          <a:xfrm>
            <a:off x="0" y="6200386"/>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5"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5"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r"/>
            <a:endParaRPr lang="en-US" dirty="0">
              <a:solidFill>
                <a:schemeClr val="tx1"/>
              </a:solidFill>
              <a:cs typeface="Nasim" panose="00000700000000000000" pitchFamily="2" charset="-78"/>
            </a:endParaRPr>
          </a:p>
        </p:txBody>
      </p:sp>
      <p:sp>
        <p:nvSpPr>
          <p:cNvPr id="4" name="Rounded Rectangle 3"/>
          <p:cNvSpPr/>
          <p:nvPr/>
        </p:nvSpPr>
        <p:spPr>
          <a:xfrm>
            <a:off x="3657600" y="1478207"/>
            <a:ext cx="5085568" cy="1127252"/>
          </a:xfrm>
          <a:prstGeom prst="roundRect">
            <a:avLst/>
          </a:prstGeom>
          <a:solidFill>
            <a:schemeClr val="accent2">
              <a:lumMod val="75000"/>
            </a:schemeClr>
          </a:solidFill>
          <a:scene3d>
            <a:camera prst="orthographicFront"/>
            <a:lightRig rig="threePt" dir="t"/>
          </a:scene3d>
          <a:sp3d>
            <a:bevelT prst="angle"/>
          </a:sp3d>
        </p:spPr>
        <p:style>
          <a:lnRef idx="0">
            <a:schemeClr val="accent4"/>
          </a:lnRef>
          <a:fillRef idx="3">
            <a:schemeClr val="accent4"/>
          </a:fillRef>
          <a:effectRef idx="3">
            <a:schemeClr val="accent4"/>
          </a:effectRef>
          <a:fontRef idx="minor">
            <a:schemeClr val="lt1"/>
          </a:fontRef>
        </p:style>
        <p:txBody>
          <a:bodyPr rtlCol="0" anchor="ctr"/>
          <a:lstStyle/>
          <a:p>
            <a:pPr algn="ctr"/>
            <a:r>
              <a:rPr lang="fa-IR" sz="3600" b="1" dirty="0" smtClean="0">
                <a:cs typeface="B Zar" panose="00000400000000000000" pitchFamily="2" charset="-78"/>
              </a:rPr>
              <a:t>مهارت های مدیران اثربخش</a:t>
            </a:r>
            <a:endParaRPr lang="en-US" sz="3600" b="1" dirty="0">
              <a:cs typeface="B Zar" panose="00000400000000000000" pitchFamily="2" charset="-78"/>
            </a:endParaRPr>
          </a:p>
        </p:txBody>
      </p:sp>
      <p:sp>
        <p:nvSpPr>
          <p:cNvPr id="7" name="Rounded Rectangle 6"/>
          <p:cNvSpPr/>
          <p:nvPr/>
        </p:nvSpPr>
        <p:spPr>
          <a:xfrm>
            <a:off x="2217109" y="3138510"/>
            <a:ext cx="7828767" cy="839243"/>
          </a:xfrm>
          <a:prstGeom prst="roundRect">
            <a:avLst/>
          </a:prstGeom>
          <a:solidFill>
            <a:schemeClr val="accent1">
              <a:lumMod val="60000"/>
              <a:lumOff val="40000"/>
            </a:schemeClr>
          </a:solidFill>
          <a:scene3d>
            <a:camera prst="orthographicFront"/>
            <a:lightRig rig="threePt" dir="t"/>
          </a:scene3d>
          <a:sp3d>
            <a:bevelT prst="angle"/>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sz="4800" b="1" dirty="0" smtClean="0">
                <a:solidFill>
                  <a:srgbClr val="FF0000"/>
                </a:solidFill>
                <a:cs typeface="B Zar" panose="00000400000000000000" pitchFamily="2" charset="-78"/>
              </a:rPr>
              <a:t>مدیریت</a:t>
            </a:r>
            <a:r>
              <a:rPr lang="fa-IR" sz="4800" b="1" dirty="0">
                <a:solidFill>
                  <a:srgbClr val="FF0000"/>
                </a:solidFill>
                <a:cs typeface="B Zar" panose="00000400000000000000" pitchFamily="2" charset="-78"/>
              </a:rPr>
              <a:t> </a:t>
            </a:r>
            <a:r>
              <a:rPr lang="fa-IR" sz="4800" b="1" dirty="0" smtClean="0">
                <a:solidFill>
                  <a:srgbClr val="FF0000"/>
                </a:solidFill>
                <a:cs typeface="B Zar" panose="00000400000000000000" pitchFamily="2" charset="-78"/>
              </a:rPr>
              <a:t>تغییر و تحول سازمانی</a:t>
            </a:r>
            <a:endParaRPr lang="en-US" sz="4800" b="1" dirty="0">
              <a:solidFill>
                <a:srgbClr val="FF0000"/>
              </a:solidFill>
              <a:cs typeface="B Zar" panose="00000400000000000000" pitchFamily="2" charset="-78"/>
            </a:endParaRPr>
          </a:p>
        </p:txBody>
      </p:sp>
      <p:sp>
        <p:nvSpPr>
          <p:cNvPr id="8" name="Rounded Rectangle 7"/>
          <p:cNvSpPr/>
          <p:nvPr/>
        </p:nvSpPr>
        <p:spPr>
          <a:xfrm>
            <a:off x="4866363" y="4860101"/>
            <a:ext cx="2567836" cy="613775"/>
          </a:xfrm>
          <a:prstGeom prst="roundRect">
            <a:avLst/>
          </a:prstGeom>
          <a:solidFill>
            <a:schemeClr val="accent2">
              <a:lumMod val="40000"/>
              <a:lumOff val="60000"/>
            </a:schemeClr>
          </a:solidFill>
          <a:scene3d>
            <a:camera prst="orthographicFront"/>
            <a:lightRig rig="threePt" dir="t"/>
          </a:scene3d>
          <a:sp3d>
            <a:bevelT prst="angle"/>
          </a:sp3d>
        </p:spPr>
        <p:style>
          <a:lnRef idx="0">
            <a:schemeClr val="accent4"/>
          </a:lnRef>
          <a:fillRef idx="3">
            <a:schemeClr val="accent4"/>
          </a:fillRef>
          <a:effectRef idx="3">
            <a:schemeClr val="accent4"/>
          </a:effectRef>
          <a:fontRef idx="minor">
            <a:schemeClr val="lt1"/>
          </a:fontRef>
        </p:style>
        <p:txBody>
          <a:bodyPr rtlCol="0" anchor="ctr"/>
          <a:lstStyle/>
          <a:p>
            <a:pPr algn="ctr"/>
            <a:r>
              <a:rPr lang="fa-IR" sz="2800" b="1" dirty="0" smtClean="0">
                <a:solidFill>
                  <a:srgbClr val="FF0000"/>
                </a:solidFill>
                <a:cs typeface="B Zar" panose="00000400000000000000" pitchFamily="2" charset="-78"/>
              </a:rPr>
              <a:t>دکتر رضا برومند</a:t>
            </a:r>
            <a:endParaRPr lang="en-US" sz="2800" b="1" dirty="0">
              <a:solidFill>
                <a:srgbClr val="FF0000"/>
              </a:solidFill>
              <a:cs typeface="B Zar" panose="00000400000000000000" pitchFamily="2" charset="-78"/>
            </a:endParaRPr>
          </a:p>
        </p:txBody>
      </p:sp>
    </p:spTree>
    <p:extLst>
      <p:ext uri="{BB962C8B-B14F-4D97-AF65-F5344CB8AC3E}">
        <p14:creationId xmlns:p14="http://schemas.microsoft.com/office/powerpoint/2010/main" val="8634316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8" y="990303"/>
            <a:ext cx="2927853" cy="2179353"/>
            <a:chOff x="1044999" y="1666636"/>
            <a:chExt cx="4947284" cy="3501368"/>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2" cy="103840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1" y="3004750"/>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7"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marL="273050" lvl="0" indent="-273050" algn="r" rtl="1" fontAlgn="base">
              <a:lnSpc>
                <a:spcPct val="150000"/>
              </a:lnSpc>
              <a:spcBef>
                <a:spcPct val="20000"/>
              </a:spcBef>
              <a:spcAft>
                <a:spcPct val="0"/>
              </a:spcAft>
              <a:buClr>
                <a:srgbClr val="0BD0D9"/>
              </a:buClr>
              <a:buSzPct val="95000"/>
              <a:buFont typeface="Wingdings 2" pitchFamily="18" charset="2"/>
              <a:buChar char=""/>
            </a:pPr>
            <a:r>
              <a:rPr lang="fa-IR" altLang="fa-IR" sz="2000" b="1" kern="0" dirty="0">
                <a:solidFill>
                  <a:srgbClr val="000000"/>
                </a:solidFill>
                <a:latin typeface="Constantia"/>
                <a:cs typeface="B Zar" panose="00000400000000000000" pitchFamily="2" charset="-78"/>
              </a:rPr>
              <a:t>از سال 1935 پيش بيني شده است كه هر 50 سال يكبار تكنولوژي باعث تغيير اساسي در كليه امور بشر مي شود! صنعت قديمي جاي خود را به صنعت جديد مي دهد!</a:t>
            </a:r>
          </a:p>
          <a:p>
            <a:pPr marL="273050" lvl="0" indent="-273050" algn="r" rtl="1" fontAlgn="base">
              <a:lnSpc>
                <a:spcPct val="150000"/>
              </a:lnSpc>
              <a:spcBef>
                <a:spcPct val="20000"/>
              </a:spcBef>
              <a:spcAft>
                <a:spcPct val="0"/>
              </a:spcAft>
              <a:buClr>
                <a:srgbClr val="0BD0D9"/>
              </a:buClr>
              <a:buSzPct val="95000"/>
              <a:buFont typeface="Wingdings 2" pitchFamily="18" charset="2"/>
              <a:buChar char=""/>
            </a:pPr>
            <a:r>
              <a:rPr lang="fa-IR" altLang="fa-IR" sz="2000" b="1" kern="0" dirty="0">
                <a:solidFill>
                  <a:srgbClr val="000000"/>
                </a:solidFill>
                <a:latin typeface="Constantia"/>
                <a:cs typeface="B Zar" panose="00000400000000000000" pitchFamily="2" charset="-78"/>
              </a:rPr>
              <a:t>چند نمونه:</a:t>
            </a:r>
          </a:p>
          <a:p>
            <a:pPr marL="273050" lvl="0" indent="-273050" algn="r" rtl="1" fontAlgn="base">
              <a:lnSpc>
                <a:spcPct val="150000"/>
              </a:lnSpc>
              <a:spcBef>
                <a:spcPct val="20000"/>
              </a:spcBef>
              <a:spcAft>
                <a:spcPct val="0"/>
              </a:spcAft>
              <a:buClr>
                <a:srgbClr val="0BD0D9"/>
              </a:buClr>
              <a:buSzPct val="95000"/>
              <a:buFont typeface="Wingdings 2" pitchFamily="18" charset="2"/>
              <a:buChar char=""/>
            </a:pPr>
            <a:r>
              <a:rPr lang="fa-IR" altLang="fa-IR" sz="2000" b="1" kern="0" dirty="0">
                <a:solidFill>
                  <a:srgbClr val="000000"/>
                </a:solidFill>
                <a:latin typeface="Constantia"/>
                <a:cs typeface="B Zar" panose="00000400000000000000" pitchFamily="2" charset="-78"/>
              </a:rPr>
              <a:t>ماشين بخار		1780 تا 1840			</a:t>
            </a:r>
            <a:r>
              <a:rPr lang="fa-IR" altLang="fa-IR" sz="2000" b="1" kern="0" dirty="0">
                <a:solidFill>
                  <a:srgbClr val="FF0000"/>
                </a:solidFill>
                <a:latin typeface="Constantia"/>
                <a:cs typeface="B Zar" panose="00000400000000000000" pitchFamily="2" charset="-78"/>
              </a:rPr>
              <a:t>موج دوم</a:t>
            </a:r>
          </a:p>
          <a:p>
            <a:pPr marL="273050" lvl="0" indent="-273050" algn="r" rtl="1" fontAlgn="base">
              <a:lnSpc>
                <a:spcPct val="150000"/>
              </a:lnSpc>
              <a:spcBef>
                <a:spcPct val="20000"/>
              </a:spcBef>
              <a:spcAft>
                <a:spcPct val="0"/>
              </a:spcAft>
              <a:buClr>
                <a:srgbClr val="0BD0D9"/>
              </a:buClr>
              <a:buSzPct val="95000"/>
              <a:buFont typeface="Wingdings 2" pitchFamily="18" charset="2"/>
              <a:buChar char=""/>
            </a:pPr>
            <a:r>
              <a:rPr lang="fa-IR" altLang="fa-IR" sz="2000" b="1" kern="0" dirty="0">
                <a:solidFill>
                  <a:srgbClr val="000000"/>
                </a:solidFill>
                <a:latin typeface="Constantia"/>
                <a:cs typeface="B Zar" panose="00000400000000000000" pitchFamily="2" charset="-78"/>
              </a:rPr>
              <a:t>راه آهن		1840 تا 1890</a:t>
            </a:r>
          </a:p>
          <a:p>
            <a:pPr marL="273050" lvl="0" indent="-273050" algn="r" rtl="1" fontAlgn="base">
              <a:lnSpc>
                <a:spcPct val="150000"/>
              </a:lnSpc>
              <a:spcBef>
                <a:spcPct val="20000"/>
              </a:spcBef>
              <a:spcAft>
                <a:spcPct val="0"/>
              </a:spcAft>
              <a:buClr>
                <a:srgbClr val="0BD0D9"/>
              </a:buClr>
              <a:buSzPct val="95000"/>
              <a:buFont typeface="Wingdings 2" pitchFamily="18" charset="2"/>
              <a:buChar char=""/>
            </a:pPr>
            <a:r>
              <a:rPr lang="fa-IR" altLang="fa-IR" sz="2000" b="1" kern="0" dirty="0">
                <a:solidFill>
                  <a:srgbClr val="000000"/>
                </a:solidFill>
                <a:latin typeface="Constantia"/>
                <a:cs typeface="B Zar" panose="00000400000000000000" pitchFamily="2" charset="-78"/>
              </a:rPr>
              <a:t>برق فشار قوي		1890 تا 1930</a:t>
            </a:r>
          </a:p>
          <a:p>
            <a:pPr marL="273050" lvl="0" indent="-273050" algn="r" rtl="1" fontAlgn="base">
              <a:lnSpc>
                <a:spcPct val="150000"/>
              </a:lnSpc>
              <a:spcBef>
                <a:spcPct val="20000"/>
              </a:spcBef>
              <a:spcAft>
                <a:spcPct val="0"/>
              </a:spcAft>
              <a:buClr>
                <a:srgbClr val="0BD0D9"/>
              </a:buClr>
              <a:buSzPct val="95000"/>
              <a:buFont typeface="Wingdings 2" pitchFamily="18" charset="2"/>
              <a:buChar char=""/>
            </a:pPr>
            <a:r>
              <a:rPr lang="fa-IR" altLang="fa-IR" sz="2000" b="1" kern="0" dirty="0">
                <a:solidFill>
                  <a:srgbClr val="000000"/>
                </a:solidFill>
                <a:latin typeface="Constantia"/>
                <a:cs typeface="B Zar" panose="00000400000000000000" pitchFamily="2" charset="-78"/>
              </a:rPr>
              <a:t>موتور اتومبيل	1930 تا 1980</a:t>
            </a:r>
          </a:p>
          <a:p>
            <a:pPr marL="273050" lvl="0" indent="-273050" algn="r" rtl="1" fontAlgn="base">
              <a:lnSpc>
                <a:spcPct val="150000"/>
              </a:lnSpc>
              <a:spcBef>
                <a:spcPct val="20000"/>
              </a:spcBef>
              <a:spcAft>
                <a:spcPct val="0"/>
              </a:spcAft>
              <a:buClr>
                <a:srgbClr val="0BD0D9"/>
              </a:buClr>
              <a:buSzPct val="95000"/>
              <a:buFont typeface="Wingdings 2" pitchFamily="18" charset="2"/>
              <a:buChar char=""/>
            </a:pPr>
            <a:r>
              <a:rPr lang="fa-IR" altLang="fa-IR" sz="2000" b="1" kern="0" dirty="0">
                <a:solidFill>
                  <a:srgbClr val="000000"/>
                </a:solidFill>
                <a:latin typeface="Constantia"/>
                <a:cs typeface="B Zar" panose="00000400000000000000" pitchFamily="2" charset="-78"/>
              </a:rPr>
              <a:t>فناوري اطلاعات 	1980 تا  ؟    (احتمالا تا 2030)	</a:t>
            </a:r>
            <a:r>
              <a:rPr lang="fa-IR" altLang="fa-IR" sz="2000" b="1" kern="0" dirty="0">
                <a:solidFill>
                  <a:srgbClr val="FF0000"/>
                </a:solidFill>
                <a:latin typeface="Constantia"/>
                <a:cs typeface="B Zar" panose="00000400000000000000" pitchFamily="2" charset="-78"/>
              </a:rPr>
              <a:t>موج سوم</a:t>
            </a:r>
          </a:p>
          <a:p>
            <a:pPr marL="273050" lvl="0" indent="-273050" algn="r" rtl="1" fontAlgn="base">
              <a:lnSpc>
                <a:spcPct val="150000"/>
              </a:lnSpc>
              <a:spcBef>
                <a:spcPct val="20000"/>
              </a:spcBef>
              <a:spcAft>
                <a:spcPct val="0"/>
              </a:spcAft>
              <a:buClr>
                <a:srgbClr val="0BD0D9"/>
              </a:buClr>
              <a:buSzPct val="95000"/>
              <a:buFont typeface="Wingdings 2" pitchFamily="18" charset="2"/>
              <a:buChar char=""/>
            </a:pPr>
            <a:r>
              <a:rPr lang="fa-IR" altLang="fa-IR" sz="2000" b="1" kern="0" dirty="0">
                <a:solidFill>
                  <a:srgbClr val="000000"/>
                </a:solidFill>
                <a:latin typeface="Constantia"/>
                <a:cs typeface="B Zar" panose="00000400000000000000" pitchFamily="2" charset="-78"/>
              </a:rPr>
              <a:t>عصر مجازي	 	2030 تا ؟			</a:t>
            </a:r>
            <a:r>
              <a:rPr lang="fa-IR" altLang="fa-IR" sz="2000" b="1" kern="0" dirty="0">
                <a:solidFill>
                  <a:srgbClr val="FF0000"/>
                </a:solidFill>
                <a:latin typeface="Constantia"/>
                <a:cs typeface="B Zar" panose="00000400000000000000" pitchFamily="2" charset="-78"/>
              </a:rPr>
              <a:t>موج چهارم</a:t>
            </a:r>
            <a:endParaRPr lang="en-US" altLang="fa-IR" sz="2000" b="1" kern="0" dirty="0">
              <a:solidFill>
                <a:srgbClr val="FF0000"/>
              </a:solidFill>
              <a:latin typeface="Constantia"/>
              <a:cs typeface="B Zar" panose="00000400000000000000" pitchFamily="2" charset="-78"/>
            </a:endParaRPr>
          </a:p>
          <a:p>
            <a:pPr marL="273050" lvl="0" indent="-273050" algn="r" rtl="1" fontAlgn="base">
              <a:lnSpc>
                <a:spcPct val="150000"/>
              </a:lnSpc>
              <a:spcBef>
                <a:spcPct val="20000"/>
              </a:spcBef>
              <a:spcAft>
                <a:spcPct val="0"/>
              </a:spcAft>
              <a:buClr>
                <a:srgbClr val="0BD0D9"/>
              </a:buClr>
              <a:buSzPct val="95000"/>
            </a:pPr>
            <a:endParaRPr lang="en-US" altLang="fa-IR" sz="2000" b="1" kern="0" dirty="0">
              <a:solidFill>
                <a:srgbClr val="FF0000"/>
              </a:solidFill>
              <a:latin typeface="Constantia"/>
              <a:cs typeface="B Zar" panose="00000400000000000000" pitchFamily="2" charset="-78"/>
            </a:endParaRPr>
          </a:p>
        </p:txBody>
      </p:sp>
      <p:sp>
        <p:nvSpPr>
          <p:cNvPr id="3" name="Rounded Rectangle 2"/>
          <p:cNvSpPr/>
          <p:nvPr/>
        </p:nvSpPr>
        <p:spPr>
          <a:xfrm>
            <a:off x="0" y="6200386"/>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5"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5"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altLang="fa-IR" sz="3800" b="1" kern="0" dirty="0">
                <a:solidFill>
                  <a:srgbClr val="FF0000"/>
                </a:solidFill>
                <a:cs typeface="B Zar" panose="00000400000000000000" pitchFamily="2" charset="-78"/>
              </a:rPr>
              <a:t>تغيير تكنولوژي هر 50 سال يكبار!</a:t>
            </a:r>
            <a:endParaRPr lang="en-US" b="1" dirty="0">
              <a:cs typeface="B Zar" panose="00000400000000000000" pitchFamily="2" charset="-78"/>
            </a:endParaRPr>
          </a:p>
        </p:txBody>
      </p:sp>
    </p:spTree>
    <p:extLst>
      <p:ext uri="{BB962C8B-B14F-4D97-AF65-F5344CB8AC3E}">
        <p14:creationId xmlns:p14="http://schemas.microsoft.com/office/powerpoint/2010/main" val="30482185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8" y="990303"/>
            <a:ext cx="2927853" cy="2179353"/>
            <a:chOff x="1044999" y="1666636"/>
            <a:chExt cx="4947284" cy="3501368"/>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2" cy="103840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1" y="3004750"/>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7"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marL="495300" lvl="0" indent="-495300" algn="justLow" rtl="1" fontAlgn="base">
              <a:lnSpc>
                <a:spcPct val="150000"/>
              </a:lnSpc>
              <a:spcBef>
                <a:spcPct val="20000"/>
              </a:spcBef>
              <a:spcAft>
                <a:spcPct val="0"/>
              </a:spcAft>
              <a:buClr>
                <a:srgbClr val="0BD0D9"/>
              </a:buClr>
              <a:buSzPct val="95000"/>
              <a:buFont typeface="Wingdings 2" pitchFamily="18" charset="2"/>
              <a:buChar char=""/>
            </a:pPr>
            <a:r>
              <a:rPr lang="fa-IR" altLang="fa-IR" sz="3200" b="1" kern="0" dirty="0">
                <a:solidFill>
                  <a:srgbClr val="7A5482"/>
                </a:solidFill>
                <a:latin typeface="Constantia"/>
                <a:cs typeface="B Zar" panose="00000400000000000000" pitchFamily="2" charset="-78"/>
              </a:rPr>
              <a:t> هر تغيير، يك فرايند سه مرحله اي است كه شامل:</a:t>
            </a:r>
          </a:p>
          <a:p>
            <a:pPr lvl="2" algn="justLow" rtl="1" fontAlgn="base">
              <a:lnSpc>
                <a:spcPct val="150000"/>
              </a:lnSpc>
              <a:spcBef>
                <a:spcPct val="20000"/>
              </a:spcBef>
              <a:spcAft>
                <a:spcPct val="0"/>
              </a:spcAft>
              <a:buClr>
                <a:srgbClr val="009DD9"/>
              </a:buClr>
            </a:pPr>
            <a:r>
              <a:rPr lang="fa-IR" altLang="fa-IR" sz="3200" b="1" kern="0" dirty="0" smtClean="0">
                <a:solidFill>
                  <a:srgbClr val="FF0000"/>
                </a:solidFill>
                <a:latin typeface="Constantia"/>
                <a:cs typeface="B Zar" panose="00000400000000000000" pitchFamily="2" charset="-78"/>
              </a:rPr>
              <a:t>1-خروج </a:t>
            </a:r>
            <a:r>
              <a:rPr lang="fa-IR" altLang="fa-IR" sz="3200" b="1" kern="0" dirty="0">
                <a:solidFill>
                  <a:srgbClr val="FF0000"/>
                </a:solidFill>
                <a:latin typeface="Constantia"/>
                <a:cs typeface="B Zar" panose="00000400000000000000" pitchFamily="2" charset="-78"/>
              </a:rPr>
              <a:t>از انجماد</a:t>
            </a:r>
          </a:p>
          <a:p>
            <a:pPr lvl="2" algn="justLow" rtl="1" fontAlgn="base">
              <a:lnSpc>
                <a:spcPct val="150000"/>
              </a:lnSpc>
              <a:spcBef>
                <a:spcPct val="20000"/>
              </a:spcBef>
              <a:spcAft>
                <a:spcPct val="0"/>
              </a:spcAft>
              <a:buClr>
                <a:srgbClr val="009DD9"/>
              </a:buClr>
            </a:pPr>
            <a:r>
              <a:rPr lang="fa-IR" altLang="fa-IR" sz="3200" b="1" kern="0" dirty="0" smtClean="0">
                <a:solidFill>
                  <a:srgbClr val="FF0000"/>
                </a:solidFill>
                <a:latin typeface="Constantia"/>
                <a:cs typeface="B Zar" panose="00000400000000000000" pitchFamily="2" charset="-78"/>
              </a:rPr>
              <a:t>2-مرحله </a:t>
            </a:r>
            <a:r>
              <a:rPr lang="fa-IR" altLang="fa-IR" sz="3200" b="1" kern="0" dirty="0">
                <a:solidFill>
                  <a:srgbClr val="FF0000"/>
                </a:solidFill>
                <a:latin typeface="Constantia"/>
                <a:cs typeface="B Zar" panose="00000400000000000000" pitchFamily="2" charset="-78"/>
              </a:rPr>
              <a:t>تغيير</a:t>
            </a:r>
          </a:p>
          <a:p>
            <a:pPr lvl="2" algn="justLow" rtl="1" fontAlgn="base">
              <a:lnSpc>
                <a:spcPct val="150000"/>
              </a:lnSpc>
              <a:spcBef>
                <a:spcPct val="20000"/>
              </a:spcBef>
              <a:spcAft>
                <a:spcPct val="0"/>
              </a:spcAft>
              <a:buClr>
                <a:srgbClr val="009DD9"/>
              </a:buClr>
            </a:pPr>
            <a:r>
              <a:rPr lang="fa-IR" altLang="fa-IR" sz="3200" b="1" kern="0" dirty="0" smtClean="0">
                <a:solidFill>
                  <a:srgbClr val="FF0000"/>
                </a:solidFill>
                <a:latin typeface="Constantia"/>
                <a:cs typeface="B Zar" panose="00000400000000000000" pitchFamily="2" charset="-78"/>
              </a:rPr>
              <a:t>3-انجماد </a:t>
            </a:r>
            <a:r>
              <a:rPr lang="fa-IR" altLang="fa-IR" sz="3200" b="1" kern="0" dirty="0">
                <a:solidFill>
                  <a:srgbClr val="FF0000"/>
                </a:solidFill>
                <a:latin typeface="Constantia"/>
                <a:cs typeface="B Zar" panose="00000400000000000000" pitchFamily="2" charset="-78"/>
              </a:rPr>
              <a:t>مجدد</a:t>
            </a:r>
            <a:r>
              <a:rPr lang="en-US" altLang="fa-IR" sz="3200" b="1" kern="0" dirty="0">
                <a:solidFill>
                  <a:srgbClr val="009DD9"/>
                </a:solidFill>
                <a:latin typeface="Constantia"/>
                <a:cs typeface="B Zar" panose="00000400000000000000" pitchFamily="2" charset="-78"/>
              </a:rPr>
              <a:t> </a:t>
            </a:r>
            <a:endParaRPr lang="fa-IR" altLang="fa-IR" sz="3200" b="1" kern="0" dirty="0">
              <a:solidFill>
                <a:srgbClr val="009DD9"/>
              </a:solidFill>
              <a:latin typeface="Constantia"/>
              <a:cs typeface="B Zar" panose="00000400000000000000" pitchFamily="2" charset="-78"/>
            </a:endParaRPr>
          </a:p>
          <a:p>
            <a:pPr marL="1314450" lvl="2" indent="-400050" algn="justLow" rtl="1" fontAlgn="base">
              <a:lnSpc>
                <a:spcPct val="150000"/>
              </a:lnSpc>
              <a:spcBef>
                <a:spcPct val="20000"/>
              </a:spcBef>
              <a:spcAft>
                <a:spcPct val="0"/>
              </a:spcAft>
              <a:buClr>
                <a:srgbClr val="009DD9"/>
              </a:buClr>
              <a:buSzPct val="70000"/>
              <a:buFont typeface="Wingdings 2" pitchFamily="18" charset="2"/>
              <a:buChar char=""/>
            </a:pPr>
            <a:endParaRPr lang="en-US" altLang="fa-IR" sz="3200" b="1" kern="0" dirty="0">
              <a:solidFill>
                <a:srgbClr val="009DD9"/>
              </a:solidFill>
              <a:latin typeface="Constantia"/>
              <a:cs typeface="B Zar" panose="00000400000000000000" pitchFamily="2" charset="-78"/>
            </a:endParaRPr>
          </a:p>
        </p:txBody>
      </p:sp>
      <p:sp>
        <p:nvSpPr>
          <p:cNvPr id="3" name="Rounded Rectangle 2"/>
          <p:cNvSpPr/>
          <p:nvPr/>
        </p:nvSpPr>
        <p:spPr>
          <a:xfrm>
            <a:off x="0" y="6200386"/>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5"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5"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altLang="fa-IR" sz="4400" b="1" i="1" kern="0" dirty="0">
                <a:solidFill>
                  <a:srgbClr val="FF0000"/>
                </a:solidFill>
                <a:cs typeface="B Zar" panose="00000400000000000000" pitchFamily="2" charset="-78"/>
              </a:rPr>
              <a:t>مراحل تغيير برنامه ريزي شده</a:t>
            </a:r>
            <a:r>
              <a:rPr lang="en-US" altLang="fa-IR" sz="5000" kern="0" dirty="0">
                <a:solidFill>
                  <a:srgbClr val="04617B"/>
                </a:solidFill>
                <a:cs typeface="B Zar" panose="00000400000000000000" pitchFamily="2" charset="-78"/>
              </a:rPr>
              <a:t> </a:t>
            </a:r>
            <a:endParaRPr lang="en-US" dirty="0">
              <a:cs typeface="B Zar" panose="00000400000000000000" pitchFamily="2" charset="-78"/>
            </a:endParaRPr>
          </a:p>
        </p:txBody>
      </p:sp>
    </p:spTree>
    <p:extLst>
      <p:ext uri="{BB962C8B-B14F-4D97-AF65-F5344CB8AC3E}">
        <p14:creationId xmlns:p14="http://schemas.microsoft.com/office/powerpoint/2010/main" val="11303822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8" y="990303"/>
            <a:ext cx="2927853" cy="2179353"/>
            <a:chOff x="1044999" y="1666636"/>
            <a:chExt cx="4947284" cy="3501368"/>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2" cy="103840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1" y="3004750"/>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7"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marL="495300" lvl="0" indent="-495300" algn="ctr" rtl="1" fontAlgn="base">
              <a:lnSpc>
                <a:spcPct val="150000"/>
              </a:lnSpc>
              <a:spcBef>
                <a:spcPct val="20000"/>
              </a:spcBef>
              <a:spcAft>
                <a:spcPct val="0"/>
              </a:spcAft>
              <a:buClr>
                <a:srgbClr val="0BD0D9"/>
              </a:buClr>
              <a:buSzPct val="95000"/>
              <a:buFont typeface="Wingdings 2" pitchFamily="18" charset="2"/>
              <a:buChar char=""/>
            </a:pPr>
            <a:r>
              <a:rPr lang="fa-IR" altLang="fa-IR" sz="3200" b="1" kern="0" dirty="0">
                <a:solidFill>
                  <a:srgbClr val="C00000"/>
                </a:solidFill>
                <a:latin typeface="Constantia"/>
                <a:cs typeface="B Zar" panose="00000400000000000000" pitchFamily="2" charset="-78"/>
              </a:rPr>
              <a:t> </a:t>
            </a:r>
            <a:r>
              <a:rPr lang="fa-IR" altLang="fa-IR" sz="3200" b="1" kern="0" dirty="0" smtClean="0">
                <a:solidFill>
                  <a:srgbClr val="C00000"/>
                </a:solidFill>
                <a:latin typeface="Constantia"/>
                <a:cs typeface="B Zar" panose="00000400000000000000" pitchFamily="2" charset="-78"/>
              </a:rPr>
              <a:t>جهت دانلود کامل این فایل و سایر فایل های مورد نیاز به فروشگاه های آنلاین زیر مراجعه نمایید.</a:t>
            </a:r>
          </a:p>
          <a:p>
            <a:pPr marL="495300" lvl="0" indent="-495300" algn="ctr" rtl="1" fontAlgn="base">
              <a:lnSpc>
                <a:spcPct val="150000"/>
              </a:lnSpc>
              <a:spcBef>
                <a:spcPct val="20000"/>
              </a:spcBef>
              <a:spcAft>
                <a:spcPct val="0"/>
              </a:spcAft>
              <a:buClr>
                <a:srgbClr val="0BD0D9"/>
              </a:buClr>
              <a:buSzPct val="95000"/>
              <a:buFont typeface="Wingdings 2" pitchFamily="18" charset="2"/>
              <a:buChar char=""/>
            </a:pPr>
            <a:r>
              <a:rPr lang="en-US" altLang="fa-IR" sz="3200" b="1" kern="0" dirty="0" smtClean="0">
                <a:solidFill>
                  <a:srgbClr val="C00000"/>
                </a:solidFill>
                <a:latin typeface="Constantia"/>
                <a:cs typeface="B Zar" panose="00000400000000000000" pitchFamily="2" charset="-78"/>
              </a:rPr>
              <a:t>Mehr.anamisfile.ir</a:t>
            </a:r>
          </a:p>
          <a:p>
            <a:pPr marL="495300" lvl="0" indent="-495300" algn="ctr" rtl="1" fontAlgn="base">
              <a:lnSpc>
                <a:spcPct val="150000"/>
              </a:lnSpc>
              <a:spcBef>
                <a:spcPct val="20000"/>
              </a:spcBef>
              <a:spcAft>
                <a:spcPct val="0"/>
              </a:spcAft>
              <a:buClr>
                <a:srgbClr val="0BD0D9"/>
              </a:buClr>
              <a:buSzPct val="95000"/>
              <a:buFont typeface="Wingdings 2" pitchFamily="18" charset="2"/>
              <a:buChar char=""/>
            </a:pPr>
            <a:r>
              <a:rPr lang="en-US" altLang="fa-IR" sz="3200" b="1" kern="0" dirty="0" smtClean="0">
                <a:solidFill>
                  <a:srgbClr val="C00000"/>
                </a:solidFill>
                <a:latin typeface="Constantia"/>
                <a:cs typeface="B Zar" panose="00000400000000000000" pitchFamily="2" charset="-78"/>
              </a:rPr>
              <a:t>Mehrejonoob.frafile.ir</a:t>
            </a:r>
            <a:endParaRPr lang="fa-IR" altLang="fa-IR" sz="3200" b="1" kern="0" dirty="0" smtClean="0">
              <a:solidFill>
                <a:srgbClr val="C00000"/>
              </a:solidFill>
              <a:latin typeface="Constantia"/>
              <a:cs typeface="B Zar" panose="00000400000000000000" pitchFamily="2" charset="-78"/>
            </a:endParaRPr>
          </a:p>
          <a:p>
            <a:pPr marL="495300" lvl="0" indent="-495300" algn="ctr" rtl="1" fontAlgn="base">
              <a:lnSpc>
                <a:spcPct val="150000"/>
              </a:lnSpc>
              <a:spcBef>
                <a:spcPct val="20000"/>
              </a:spcBef>
              <a:spcAft>
                <a:spcPct val="0"/>
              </a:spcAft>
              <a:buClr>
                <a:srgbClr val="0BD0D9"/>
              </a:buClr>
              <a:buSzPct val="95000"/>
              <a:buFont typeface="Wingdings 2" pitchFamily="18" charset="2"/>
              <a:buChar char=""/>
            </a:pPr>
            <a:endParaRPr lang="fa-IR" altLang="fa-IR" sz="3200" b="1" kern="0" dirty="0">
              <a:solidFill>
                <a:srgbClr val="C00000"/>
              </a:solidFill>
              <a:latin typeface="Constantia"/>
              <a:cs typeface="B Zar" panose="00000400000000000000" pitchFamily="2" charset="-78"/>
            </a:endParaRPr>
          </a:p>
          <a:p>
            <a:pPr marL="1314450" lvl="2" indent="-400050" algn="ctr" rtl="1" fontAlgn="base">
              <a:lnSpc>
                <a:spcPct val="150000"/>
              </a:lnSpc>
              <a:spcBef>
                <a:spcPct val="20000"/>
              </a:spcBef>
              <a:spcAft>
                <a:spcPct val="0"/>
              </a:spcAft>
              <a:buClr>
                <a:srgbClr val="009DD9"/>
              </a:buClr>
              <a:buSzPct val="70000"/>
              <a:buFont typeface="Wingdings 2" pitchFamily="18" charset="2"/>
              <a:buChar char=""/>
            </a:pPr>
            <a:endParaRPr lang="en-US" altLang="fa-IR" sz="3200" b="1" kern="0" dirty="0">
              <a:solidFill>
                <a:srgbClr val="C00000"/>
              </a:solidFill>
              <a:latin typeface="Constantia"/>
              <a:cs typeface="B Zar" panose="00000400000000000000" pitchFamily="2" charset="-78"/>
            </a:endParaRPr>
          </a:p>
        </p:txBody>
      </p:sp>
      <p:sp>
        <p:nvSpPr>
          <p:cNvPr id="3" name="Rounded Rectangle 2"/>
          <p:cNvSpPr/>
          <p:nvPr/>
        </p:nvSpPr>
        <p:spPr>
          <a:xfrm>
            <a:off x="0" y="6200386"/>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5"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5"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cs typeface="B Zar" panose="00000400000000000000" pitchFamily="2" charset="-78"/>
            </a:endParaRPr>
          </a:p>
        </p:txBody>
      </p:sp>
    </p:spTree>
    <p:extLst>
      <p:ext uri="{BB962C8B-B14F-4D97-AF65-F5344CB8AC3E}">
        <p14:creationId xmlns:p14="http://schemas.microsoft.com/office/powerpoint/2010/main" val="2911244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le 1"/>
          <p:cNvSpPr>
            <a:spLocks noGrp="1"/>
          </p:cNvSpPr>
          <p:nvPr>
            <p:ph type="title"/>
          </p:nvPr>
        </p:nvSpPr>
        <p:spPr>
          <a:xfrm>
            <a:off x="1016000" y="404813"/>
            <a:ext cx="10566400" cy="1008062"/>
          </a:xfrm>
        </p:spPr>
        <p:style>
          <a:lnRef idx="3">
            <a:schemeClr val="lt1"/>
          </a:lnRef>
          <a:fillRef idx="1">
            <a:schemeClr val="accent5"/>
          </a:fillRef>
          <a:effectRef idx="1">
            <a:schemeClr val="accent5"/>
          </a:effectRef>
          <a:fontRef idx="minor">
            <a:schemeClr val="lt1"/>
          </a:fontRef>
        </p:style>
        <p:txBody>
          <a:bodyPr>
            <a:normAutofit fontScale="90000"/>
          </a:bodyPr>
          <a:lstStyle/>
          <a:p>
            <a:pPr marL="285750" indent="-285750" algn="ctr" rtl="1">
              <a:spcBef>
                <a:spcPct val="20000"/>
              </a:spcBef>
              <a:spcAft>
                <a:spcPts val="600"/>
              </a:spcAft>
              <a:defRPr/>
            </a:pPr>
            <a:r>
              <a:rPr lang="fa-IR" altLang="en-US" dirty="0">
                <a:solidFill>
                  <a:srgbClr val="CC0000"/>
                </a:solidFill>
                <a:cs typeface="B Zar" pitchFamily="2" charset="-78"/>
              </a:rPr>
              <a:t>با سپاس از همراهی دلگرم کننده تان</a:t>
            </a:r>
            <a:br>
              <a:rPr lang="fa-IR" altLang="en-US" dirty="0">
                <a:solidFill>
                  <a:srgbClr val="CC0000"/>
                </a:solidFill>
                <a:cs typeface="B Zar" pitchFamily="2" charset="-78"/>
              </a:rPr>
            </a:br>
            <a:endParaRPr lang="en-US" altLang="en-US" sz="3200" dirty="0" smtClean="0">
              <a:solidFill>
                <a:srgbClr val="CC0000"/>
              </a:solidFill>
            </a:endParaRPr>
          </a:p>
        </p:txBody>
      </p:sp>
      <p:sp>
        <p:nvSpPr>
          <p:cNvPr id="129027" name="Content Placeholder 2"/>
          <p:cNvSpPr>
            <a:spLocks noGrp="1"/>
          </p:cNvSpPr>
          <p:nvPr>
            <p:ph idx="1"/>
          </p:nvPr>
        </p:nvSpPr>
        <p:spPr>
          <a:xfrm>
            <a:off x="1117601" y="1965326"/>
            <a:ext cx="10259484" cy="4271963"/>
          </a:xfrm>
        </p:spPr>
        <p:style>
          <a:lnRef idx="1">
            <a:schemeClr val="accent2"/>
          </a:lnRef>
          <a:fillRef idx="2">
            <a:schemeClr val="accent2"/>
          </a:fillRef>
          <a:effectRef idx="1">
            <a:schemeClr val="accent2"/>
          </a:effectRef>
          <a:fontRef idx="minor">
            <a:schemeClr val="dk1"/>
          </a:fontRef>
        </p:style>
        <p:txBody>
          <a:bodyPr>
            <a:normAutofit/>
          </a:bodyPr>
          <a:lstStyle/>
          <a:p>
            <a:pPr algn="ctr" rtl="1">
              <a:defRPr/>
            </a:pPr>
            <a:r>
              <a:rPr lang="fa-IR" altLang="en-US" sz="2400" b="1" dirty="0" smtClean="0">
                <a:cs typeface="B Zar" pitchFamily="2" charset="-78"/>
              </a:rPr>
              <a:t>تلفن مرکز مشاوره  و خدمات روان شناختی مهر جنوب</a:t>
            </a:r>
          </a:p>
          <a:p>
            <a:pPr algn="ctr" rtl="1">
              <a:defRPr/>
            </a:pPr>
            <a:r>
              <a:rPr lang="fa-IR" altLang="en-US" sz="2400" b="1" dirty="0" smtClean="0">
                <a:cs typeface="B Zar" pitchFamily="2" charset="-78"/>
              </a:rPr>
              <a:t>07633671199</a:t>
            </a:r>
          </a:p>
          <a:p>
            <a:pPr algn="ctr" rtl="1">
              <a:defRPr/>
            </a:pPr>
            <a:r>
              <a:rPr lang="fa-IR" altLang="en-US" sz="2400" b="1" dirty="0" smtClean="0">
                <a:cs typeface="B Zar" pitchFamily="2" charset="-78"/>
              </a:rPr>
              <a:t>تلفن موسسه آموزشی و پژوهشی آنامیس مهر جنوب</a:t>
            </a:r>
          </a:p>
          <a:p>
            <a:pPr algn="ctr" rtl="1">
              <a:defRPr/>
            </a:pPr>
            <a:r>
              <a:rPr lang="fa-IR" altLang="en-US" sz="2400" b="1" dirty="0" smtClean="0">
                <a:cs typeface="B Zar" pitchFamily="2" charset="-78"/>
              </a:rPr>
              <a:t>07633680163</a:t>
            </a:r>
          </a:p>
          <a:p>
            <a:pPr algn="ctr" rtl="1">
              <a:defRPr/>
            </a:pPr>
            <a:r>
              <a:rPr lang="fa-IR" altLang="en-US" sz="2400" b="1" dirty="0" smtClean="0">
                <a:cs typeface="B Zar" pitchFamily="2" charset="-78"/>
              </a:rPr>
              <a:t>خط همراه ویژه مشاوره 09129680169</a:t>
            </a:r>
          </a:p>
          <a:p>
            <a:pPr algn="ctr" rtl="1">
              <a:defRPr/>
            </a:pPr>
            <a:endParaRPr lang="en-US" altLang="en-US" sz="2400" b="1" dirty="0" smtClean="0">
              <a:cs typeface="B Zar" pitchFamily="2" charset="-78"/>
            </a:endParaRPr>
          </a:p>
        </p:txBody>
      </p:sp>
    </p:spTree>
    <p:extLst>
      <p:ext uri="{BB962C8B-B14F-4D97-AF65-F5344CB8AC3E}">
        <p14:creationId xmlns:p14="http://schemas.microsoft.com/office/powerpoint/2010/main" val="3096900731"/>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Content Placeholder 2"/>
          <p:cNvSpPr>
            <a:spLocks noGrp="1"/>
          </p:cNvSpPr>
          <p:nvPr>
            <p:ph idx="1"/>
          </p:nvPr>
        </p:nvSpPr>
        <p:spPr>
          <a:xfrm>
            <a:off x="1117601" y="1965326"/>
            <a:ext cx="10259484" cy="4271963"/>
          </a:xfrm>
        </p:spPr>
        <p:style>
          <a:lnRef idx="1">
            <a:schemeClr val="accent2"/>
          </a:lnRef>
          <a:fillRef idx="2">
            <a:schemeClr val="accent2"/>
          </a:fillRef>
          <a:effectRef idx="1">
            <a:schemeClr val="accent2"/>
          </a:effectRef>
          <a:fontRef idx="minor">
            <a:schemeClr val="dk1"/>
          </a:fontRef>
        </p:style>
        <p:txBody>
          <a:bodyPr>
            <a:normAutofit/>
          </a:bodyPr>
          <a:lstStyle/>
          <a:p>
            <a:pPr algn="ctr" rtl="1">
              <a:defRPr/>
            </a:pPr>
            <a:r>
              <a:rPr lang="fa-IR" altLang="en-US" sz="2400" b="1" dirty="0" smtClean="0">
                <a:cs typeface="B Zar" pitchFamily="2" charset="-78"/>
              </a:rPr>
              <a:t>وبسایت مشارکت در تولید و فروش فایل های آموزشی</a:t>
            </a:r>
          </a:p>
          <a:p>
            <a:pPr algn="ctr" rtl="1">
              <a:defRPr/>
            </a:pPr>
            <a:r>
              <a:rPr lang="en-US" altLang="en-US" sz="4800" b="1" dirty="0" smtClean="0">
                <a:solidFill>
                  <a:srgbClr val="C00000"/>
                </a:solidFill>
                <a:cs typeface="B Zar" pitchFamily="2" charset="-78"/>
              </a:rPr>
              <a:t>Anamisfile.ir</a:t>
            </a:r>
            <a:endParaRPr lang="fa-IR" altLang="en-US" sz="4800" b="1" dirty="0" smtClean="0">
              <a:solidFill>
                <a:srgbClr val="C00000"/>
              </a:solidFill>
              <a:cs typeface="B Zar" pitchFamily="2" charset="-78"/>
            </a:endParaRPr>
          </a:p>
          <a:p>
            <a:pPr algn="ctr" rtl="1">
              <a:defRPr/>
            </a:pPr>
            <a:endParaRPr lang="en-US" altLang="en-US" sz="2400" b="1" dirty="0" smtClean="0">
              <a:cs typeface="B Zar" pitchFamily="2" charset="-78"/>
            </a:endParaRPr>
          </a:p>
        </p:txBody>
      </p:sp>
      <p:pic>
        <p:nvPicPr>
          <p:cNvPr id="2" name="Picture 2" descr="C:\Users\09018868042\Desktop\آنامیس فایل.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8018" y="3486151"/>
            <a:ext cx="9791700" cy="266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9028" name="Title 1"/>
          <p:cNvSpPr>
            <a:spLocks noGrp="1"/>
          </p:cNvSpPr>
          <p:nvPr>
            <p:ph type="title"/>
          </p:nvPr>
        </p:nvSpPr>
        <p:spPr/>
        <p:txBody>
          <a:bodyPr/>
          <a:lstStyle/>
          <a:p>
            <a:endParaRPr lang="en-US" altLang="en-US" smtClean="0"/>
          </a:p>
        </p:txBody>
      </p:sp>
    </p:spTree>
    <p:extLst>
      <p:ext uri="{BB962C8B-B14F-4D97-AF65-F5344CB8AC3E}">
        <p14:creationId xmlns:p14="http://schemas.microsoft.com/office/powerpoint/2010/main" val="2467826734"/>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Content Placeholder 2"/>
          <p:cNvSpPr>
            <a:spLocks noGrp="1"/>
          </p:cNvSpPr>
          <p:nvPr>
            <p:ph idx="1"/>
          </p:nvPr>
        </p:nvSpPr>
        <p:spPr>
          <a:xfrm>
            <a:off x="1117601" y="1965325"/>
            <a:ext cx="10259484" cy="4559300"/>
          </a:xfrm>
        </p:spPr>
        <p:style>
          <a:lnRef idx="1">
            <a:schemeClr val="accent2"/>
          </a:lnRef>
          <a:fillRef idx="2">
            <a:schemeClr val="accent2"/>
          </a:fillRef>
          <a:effectRef idx="1">
            <a:schemeClr val="accent2"/>
          </a:effectRef>
          <a:fontRef idx="minor">
            <a:schemeClr val="dk1"/>
          </a:fontRef>
        </p:style>
        <p:txBody>
          <a:bodyPr>
            <a:normAutofit/>
          </a:bodyPr>
          <a:lstStyle/>
          <a:p>
            <a:pPr algn="ctr" rtl="1">
              <a:defRPr/>
            </a:pPr>
            <a:r>
              <a:rPr lang="fa-IR" altLang="en-US" sz="2400" b="1" dirty="0" smtClean="0">
                <a:cs typeface="B Zar" pitchFamily="2" charset="-78"/>
              </a:rPr>
              <a:t>مهر ایرانی</a:t>
            </a:r>
          </a:p>
          <a:p>
            <a:pPr algn="ctr" rtl="1">
              <a:defRPr/>
            </a:pPr>
            <a:r>
              <a:rPr lang="fa-IR" altLang="en-US" sz="2400" b="1" dirty="0" smtClean="0">
                <a:solidFill>
                  <a:srgbClr val="C00000"/>
                </a:solidFill>
                <a:cs typeface="B Zar" pitchFamily="2" charset="-78"/>
              </a:rPr>
              <a:t>مرجع معرفی متخصصان حوزه روان شناسی، مشاوره و علوم تربیتی</a:t>
            </a:r>
          </a:p>
          <a:p>
            <a:pPr algn="ctr" rtl="1">
              <a:defRPr/>
            </a:pPr>
            <a:r>
              <a:rPr lang="en-US" altLang="en-US" sz="4000" b="1" dirty="0" smtClean="0">
                <a:solidFill>
                  <a:schemeClr val="tx1"/>
                </a:solidFill>
                <a:cs typeface="B Zar" pitchFamily="2" charset="-78"/>
              </a:rPr>
              <a:t>Mehreirani.ir</a:t>
            </a:r>
            <a:endParaRPr lang="fa-IR" altLang="en-US" sz="7200" b="1" dirty="0" smtClean="0">
              <a:solidFill>
                <a:schemeClr val="tx1"/>
              </a:solidFill>
              <a:cs typeface="B Zar" pitchFamily="2" charset="-78"/>
            </a:endParaRPr>
          </a:p>
          <a:p>
            <a:pPr algn="ctr" rtl="1">
              <a:defRPr/>
            </a:pPr>
            <a:endParaRPr lang="en-US" altLang="en-US" sz="2400" b="1" dirty="0" smtClean="0">
              <a:cs typeface="B Zar" pitchFamily="2" charset="-78"/>
            </a:endParaRPr>
          </a:p>
        </p:txBody>
      </p:sp>
      <p:pic>
        <p:nvPicPr>
          <p:cNvPr id="130051" name="Picture 2" descr="C:\Users\09018868042\Desktop\مهر ایرانی.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3644900"/>
            <a:ext cx="9984317"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0052" name="Title 1"/>
          <p:cNvSpPr>
            <a:spLocks noGrp="1"/>
          </p:cNvSpPr>
          <p:nvPr>
            <p:ph type="title"/>
          </p:nvPr>
        </p:nvSpPr>
        <p:spPr/>
        <p:txBody>
          <a:bodyPr/>
          <a:lstStyle/>
          <a:p>
            <a:endParaRPr lang="en-US" altLang="en-US" smtClean="0"/>
          </a:p>
        </p:txBody>
      </p:sp>
    </p:spTree>
    <p:extLst>
      <p:ext uri="{BB962C8B-B14F-4D97-AF65-F5344CB8AC3E}">
        <p14:creationId xmlns:p14="http://schemas.microsoft.com/office/powerpoint/2010/main" val="247222237"/>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6"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endParaRPr lang="en-US" dirty="0"/>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sz="3600" b="1" dirty="0" smtClean="0">
                <a:solidFill>
                  <a:srgbClr val="002060"/>
                </a:solidFill>
                <a:cs typeface="B Zar" panose="00000400000000000000" pitchFamily="2" charset="-78"/>
              </a:rPr>
              <a:t>معرفی</a:t>
            </a:r>
            <a:endParaRPr lang="en-US" sz="3600" b="1" dirty="0">
              <a:solidFill>
                <a:srgbClr val="002060"/>
              </a:solidFill>
              <a:cs typeface="B Zar" panose="00000400000000000000" pitchFamily="2" charset="-78"/>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6197" y="1191449"/>
            <a:ext cx="11348581" cy="4733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02203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8" y="990303"/>
            <a:ext cx="2927853" cy="2179353"/>
            <a:chOff x="1044999" y="1666636"/>
            <a:chExt cx="4947284" cy="3501368"/>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2" cy="103840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1" y="3004750"/>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7" y="1191448"/>
            <a:ext cx="11683652" cy="5008937"/>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marL="342900" marR="0" lvl="0" indent="-342900" algn="r" rtl="1">
              <a:spcBef>
                <a:spcPts val="0"/>
              </a:spcBef>
              <a:spcAft>
                <a:spcPts val="1000"/>
              </a:spcAft>
              <a:buFont typeface="Wingdings 2"/>
              <a:buChar char=""/>
              <a:tabLst>
                <a:tab pos="457200" algn="l"/>
              </a:tabLst>
            </a:pPr>
            <a:r>
              <a:rPr lang="fa-IR" sz="2800" b="1" dirty="0">
                <a:ea typeface="Calibri"/>
                <a:cs typeface="B Zar"/>
              </a:rPr>
              <a:t>1-مقدمه</a:t>
            </a:r>
            <a:endParaRPr lang="en-US" sz="2800" b="1" dirty="0">
              <a:ea typeface="Calibri"/>
              <a:cs typeface="Arial"/>
            </a:endParaRPr>
          </a:p>
          <a:p>
            <a:pPr marL="342900" marR="0" lvl="0" indent="-342900" algn="r" rtl="1">
              <a:spcBef>
                <a:spcPts val="0"/>
              </a:spcBef>
              <a:spcAft>
                <a:spcPts val="1000"/>
              </a:spcAft>
              <a:buFont typeface="Wingdings 2"/>
              <a:buChar char=""/>
              <a:tabLst>
                <a:tab pos="457200" algn="l"/>
              </a:tabLst>
            </a:pPr>
            <a:r>
              <a:rPr lang="fa-IR" sz="2800" b="1" dirty="0">
                <a:ea typeface="Calibri"/>
                <a:cs typeface="B Zar"/>
              </a:rPr>
              <a:t>2-ماهیت تغییر سازمانی</a:t>
            </a:r>
            <a:endParaRPr lang="en-US" sz="2800" b="1" dirty="0">
              <a:ea typeface="Calibri"/>
              <a:cs typeface="Arial"/>
            </a:endParaRPr>
          </a:p>
          <a:p>
            <a:pPr marL="342900" marR="0" lvl="0" indent="-342900" algn="r" rtl="1">
              <a:spcBef>
                <a:spcPts val="0"/>
              </a:spcBef>
              <a:spcAft>
                <a:spcPts val="1000"/>
              </a:spcAft>
              <a:buFont typeface="Wingdings 2"/>
              <a:buChar char=""/>
              <a:tabLst>
                <a:tab pos="457200" algn="l"/>
              </a:tabLst>
            </a:pPr>
            <a:r>
              <a:rPr lang="fa-IR" sz="2800" b="1" dirty="0">
                <a:ea typeface="Calibri"/>
                <a:cs typeface="B Zar"/>
              </a:rPr>
              <a:t>3-تغییرات برنامه ریزی شده</a:t>
            </a:r>
            <a:endParaRPr lang="en-US" sz="2800" b="1" dirty="0">
              <a:ea typeface="Calibri"/>
              <a:cs typeface="Arial"/>
            </a:endParaRPr>
          </a:p>
          <a:p>
            <a:pPr marL="342900" marR="0" lvl="0" indent="-342900" algn="r" rtl="1">
              <a:spcBef>
                <a:spcPts val="0"/>
              </a:spcBef>
              <a:spcAft>
                <a:spcPts val="1000"/>
              </a:spcAft>
              <a:buFont typeface="Wingdings 2"/>
              <a:buChar char=""/>
              <a:tabLst>
                <a:tab pos="457200" algn="l"/>
              </a:tabLst>
            </a:pPr>
            <a:r>
              <a:rPr lang="fa-IR" sz="2800" b="1" dirty="0">
                <a:ea typeface="Calibri"/>
                <a:cs typeface="B Zar"/>
              </a:rPr>
              <a:t>4-تغییرات برنامه ریزی نشده</a:t>
            </a:r>
            <a:endParaRPr lang="en-US" sz="2800" b="1" dirty="0">
              <a:ea typeface="Calibri"/>
              <a:cs typeface="Arial"/>
            </a:endParaRPr>
          </a:p>
          <a:p>
            <a:pPr marL="342900" marR="0" lvl="0" indent="-342900" algn="r" rtl="1">
              <a:spcBef>
                <a:spcPts val="0"/>
              </a:spcBef>
              <a:spcAft>
                <a:spcPts val="1000"/>
              </a:spcAft>
              <a:buFont typeface="Wingdings 2"/>
              <a:buChar char=""/>
              <a:tabLst>
                <a:tab pos="457200" algn="l"/>
              </a:tabLst>
            </a:pPr>
            <a:r>
              <a:rPr lang="fa-IR" sz="2800" b="1" dirty="0">
                <a:ea typeface="Calibri"/>
                <a:cs typeface="B Zar"/>
              </a:rPr>
              <a:t>5-دو عامل تغییر در سازمان ها</a:t>
            </a:r>
            <a:endParaRPr lang="en-US" sz="2800" b="1" dirty="0">
              <a:ea typeface="Calibri"/>
              <a:cs typeface="Arial"/>
            </a:endParaRPr>
          </a:p>
          <a:p>
            <a:pPr marL="342900" marR="0" lvl="0" indent="-342900" algn="r" rtl="1">
              <a:spcBef>
                <a:spcPts val="0"/>
              </a:spcBef>
              <a:spcAft>
                <a:spcPts val="1000"/>
              </a:spcAft>
              <a:buFont typeface="Wingdings 2"/>
              <a:buChar char=""/>
              <a:tabLst>
                <a:tab pos="457200" algn="l"/>
              </a:tabLst>
            </a:pPr>
            <a:r>
              <a:rPr lang="fa-IR" sz="2800" b="1" dirty="0">
                <a:ea typeface="Calibri"/>
                <a:cs typeface="B Zar"/>
              </a:rPr>
              <a:t>6-مراحل تغییر برنامه ریزی شده</a:t>
            </a:r>
            <a:endParaRPr lang="en-US" sz="2800" b="1" dirty="0">
              <a:ea typeface="Calibri"/>
              <a:cs typeface="Arial"/>
            </a:endParaRPr>
          </a:p>
          <a:p>
            <a:pPr marL="342900" marR="0" lvl="0" indent="-342900" algn="r" rtl="1">
              <a:spcBef>
                <a:spcPts val="0"/>
              </a:spcBef>
              <a:spcAft>
                <a:spcPts val="1000"/>
              </a:spcAft>
              <a:buFont typeface="Wingdings 2"/>
              <a:buChar char=""/>
              <a:tabLst>
                <a:tab pos="457200" algn="l"/>
              </a:tabLst>
            </a:pPr>
            <a:r>
              <a:rPr lang="fa-IR" sz="2800" b="1" dirty="0">
                <a:ea typeface="Calibri"/>
                <a:cs typeface="B Zar"/>
              </a:rPr>
              <a:t>7-</a:t>
            </a:r>
            <a:r>
              <a:rPr lang="fa-IR" sz="2800" b="1" i="1" dirty="0">
                <a:ea typeface="Calibri"/>
                <a:cs typeface="B Zar"/>
              </a:rPr>
              <a:t>چگونه مقاومت در مقابل تغيير را به حداقل برسانيم؟</a:t>
            </a:r>
            <a:endParaRPr lang="en-US" sz="2800" b="1" dirty="0">
              <a:ea typeface="Calibri"/>
              <a:cs typeface="Arial"/>
            </a:endParaRPr>
          </a:p>
          <a:p>
            <a:pPr marL="342900" marR="0" lvl="0" indent="-342900" algn="r" rtl="1">
              <a:spcBef>
                <a:spcPts val="0"/>
              </a:spcBef>
              <a:spcAft>
                <a:spcPts val="1000"/>
              </a:spcAft>
              <a:buFont typeface="Wingdings 2"/>
              <a:buChar char=""/>
              <a:tabLst>
                <a:tab pos="457200" algn="l"/>
              </a:tabLst>
            </a:pPr>
            <a:r>
              <a:rPr lang="ar-SA" sz="2800" b="1" dirty="0">
                <a:ea typeface="Calibri"/>
                <a:cs typeface="B Zar"/>
              </a:rPr>
              <a:t>8-جهان به کجا می رود</a:t>
            </a:r>
            <a:endParaRPr lang="en-US" sz="2800" b="1" dirty="0">
              <a:ea typeface="Calibri"/>
              <a:cs typeface="Arial"/>
            </a:endParaRPr>
          </a:p>
          <a:p>
            <a:pPr marL="342900" marR="0" lvl="0" indent="-342900" algn="r" rtl="1">
              <a:spcBef>
                <a:spcPts val="0"/>
              </a:spcBef>
              <a:spcAft>
                <a:spcPts val="1000"/>
              </a:spcAft>
              <a:buFont typeface="Wingdings 2"/>
              <a:buChar char=""/>
              <a:tabLst>
                <a:tab pos="457200" algn="l"/>
              </a:tabLst>
            </a:pPr>
            <a:r>
              <a:rPr lang="ar-SA" sz="2800" b="1" dirty="0">
                <a:ea typeface="Calibri"/>
                <a:cs typeface="B Zar"/>
              </a:rPr>
              <a:t>9-منابع</a:t>
            </a:r>
            <a:endParaRPr lang="en-US" sz="2800" b="1" dirty="0">
              <a:ea typeface="Calibri"/>
              <a:cs typeface="Arial"/>
            </a:endParaRPr>
          </a:p>
        </p:txBody>
      </p:sp>
      <p:sp>
        <p:nvSpPr>
          <p:cNvPr id="3" name="Rounded Rectangle 2"/>
          <p:cNvSpPr/>
          <p:nvPr/>
        </p:nvSpPr>
        <p:spPr>
          <a:xfrm>
            <a:off x="0" y="6200386"/>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5"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3" y="376511"/>
            <a:ext cx="10296395"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sz="4000" b="1" kern="0" dirty="0" smtClean="0">
                <a:solidFill>
                  <a:srgbClr val="C00000"/>
                </a:solidFill>
                <a:cs typeface="B Titr" pitchFamily="2" charset="-78"/>
              </a:rPr>
              <a:t>فهرست مطالب</a:t>
            </a:r>
            <a:endParaRPr lang="en-US" sz="1200" dirty="0">
              <a:solidFill>
                <a:srgbClr val="C00000"/>
              </a:solidFill>
            </a:endParaRPr>
          </a:p>
        </p:txBody>
      </p:sp>
    </p:spTree>
    <p:extLst>
      <p:ext uri="{BB962C8B-B14F-4D97-AF65-F5344CB8AC3E}">
        <p14:creationId xmlns:p14="http://schemas.microsoft.com/office/powerpoint/2010/main" val="1910321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8" y="990303"/>
            <a:ext cx="2927853" cy="2179353"/>
            <a:chOff x="1044999" y="1666636"/>
            <a:chExt cx="4947284" cy="3501368"/>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2" cy="103840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1" y="3004750"/>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7"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lvl="0" algn="justLow" rtl="1" fontAlgn="base">
              <a:lnSpc>
                <a:spcPct val="200000"/>
              </a:lnSpc>
              <a:spcBef>
                <a:spcPct val="20000"/>
              </a:spcBef>
              <a:spcAft>
                <a:spcPct val="0"/>
              </a:spcAft>
              <a:buClr>
                <a:srgbClr val="0BD0D9"/>
              </a:buClr>
              <a:buSzPct val="95000"/>
            </a:pPr>
            <a:r>
              <a:rPr lang="fa-IR" altLang="fa-IR" sz="2800" b="1" kern="0" dirty="0">
                <a:latin typeface="Constantia"/>
                <a:cs typeface="B Zar" panose="00000400000000000000" pitchFamily="2" charset="-78"/>
              </a:rPr>
              <a:t>در حال حاضر با پيشرفت سريع علم و فن آوري و پيچيده شدن اوضاع سياسي و محيط اجتماعي لزوم ايجاد و مديريت تغيير سازماني اهميّت ويژه اي يافته </a:t>
            </a:r>
            <a:r>
              <a:rPr lang="fa-IR" altLang="fa-IR" sz="2800" b="1" kern="0" dirty="0" smtClean="0">
                <a:latin typeface="Constantia"/>
                <a:cs typeface="B Zar" panose="00000400000000000000" pitchFamily="2" charset="-78"/>
              </a:rPr>
              <a:t>است</a:t>
            </a:r>
            <a:endParaRPr lang="en-US" altLang="fa-IR" sz="2800" b="1" kern="0" dirty="0" smtClean="0">
              <a:latin typeface="Constantia"/>
              <a:cs typeface="B Zar" panose="00000400000000000000" pitchFamily="2" charset="-78"/>
            </a:endParaRPr>
          </a:p>
          <a:p>
            <a:pPr lvl="0" algn="justLow" rtl="1" fontAlgn="base">
              <a:lnSpc>
                <a:spcPct val="200000"/>
              </a:lnSpc>
              <a:spcBef>
                <a:spcPct val="20000"/>
              </a:spcBef>
              <a:spcAft>
                <a:spcPct val="0"/>
              </a:spcAft>
              <a:buClr>
                <a:srgbClr val="0BD0D9"/>
              </a:buClr>
              <a:buSzPct val="95000"/>
            </a:pPr>
            <a:r>
              <a:rPr lang="fa-IR" altLang="fa-IR" sz="2800" b="1" kern="0" dirty="0" smtClean="0">
                <a:latin typeface="Constantia"/>
                <a:cs typeface="B Zar" panose="00000400000000000000" pitchFamily="2" charset="-78"/>
              </a:rPr>
              <a:t>در چنين </a:t>
            </a:r>
            <a:r>
              <a:rPr lang="fa-IR" altLang="fa-IR" sz="2800" b="1" kern="0" dirty="0">
                <a:latin typeface="Constantia"/>
                <a:cs typeface="B Zar" panose="00000400000000000000" pitchFamily="2" charset="-78"/>
              </a:rPr>
              <a:t>روند رو به رشد </a:t>
            </a:r>
            <a:r>
              <a:rPr lang="fa-IR" altLang="fa-IR" sz="2800" b="1" kern="0" dirty="0" smtClean="0">
                <a:latin typeface="Constantia"/>
                <a:cs typeface="B Zar" panose="00000400000000000000" pitchFamily="2" charset="-78"/>
              </a:rPr>
              <a:t>لزوم </a:t>
            </a:r>
            <a:r>
              <a:rPr lang="fa-IR" altLang="fa-IR" sz="2800" b="1" kern="0" dirty="0">
                <a:latin typeface="Constantia"/>
                <a:cs typeface="B Zar" panose="00000400000000000000" pitchFamily="2" charset="-78"/>
              </a:rPr>
              <a:t>تغيير سازماني نياز به  دانش ومهارت كافي براي بهبود و تكامل سازماني را تشديد مي‌نمايد. </a:t>
            </a:r>
          </a:p>
        </p:txBody>
      </p:sp>
      <p:sp>
        <p:nvSpPr>
          <p:cNvPr id="3" name="Rounded Rectangle 2"/>
          <p:cNvSpPr/>
          <p:nvPr/>
        </p:nvSpPr>
        <p:spPr>
          <a:xfrm>
            <a:off x="0" y="6200386"/>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5"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3" y="376511"/>
            <a:ext cx="10296395"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ar-LB" altLang="fa-IR" sz="4800" b="1" kern="0" dirty="0">
                <a:solidFill>
                  <a:srgbClr val="C00000"/>
                </a:solidFill>
                <a:cs typeface="B Titr" pitchFamily="2" charset="-78"/>
              </a:rPr>
              <a:t>مق</a:t>
            </a:r>
            <a:r>
              <a:rPr lang="fa-IR" altLang="fa-IR" sz="4800" b="1" kern="0" dirty="0">
                <a:solidFill>
                  <a:srgbClr val="C00000"/>
                </a:solidFill>
                <a:cs typeface="B Titr" pitchFamily="2" charset="-78"/>
              </a:rPr>
              <a:t>دمه </a:t>
            </a:r>
            <a:endParaRPr lang="en-US" sz="1600" dirty="0">
              <a:solidFill>
                <a:srgbClr val="C00000"/>
              </a:solidFill>
            </a:endParaRPr>
          </a:p>
        </p:txBody>
      </p:sp>
    </p:spTree>
    <p:extLst>
      <p:ext uri="{BB962C8B-B14F-4D97-AF65-F5344CB8AC3E}">
        <p14:creationId xmlns:p14="http://schemas.microsoft.com/office/powerpoint/2010/main" val="30482185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8" y="990303"/>
            <a:ext cx="2927853" cy="2179353"/>
            <a:chOff x="1044999" y="1666636"/>
            <a:chExt cx="4947284" cy="3501368"/>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2" cy="103840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1" y="3004750"/>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7"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marL="273050" lvl="0" indent="-273050" algn="justLow" rtl="1" fontAlgn="base">
              <a:lnSpc>
                <a:spcPct val="150000"/>
              </a:lnSpc>
              <a:spcBef>
                <a:spcPct val="20000"/>
              </a:spcBef>
              <a:spcAft>
                <a:spcPct val="0"/>
              </a:spcAft>
              <a:buClr>
                <a:srgbClr val="0BD0D9"/>
              </a:buClr>
              <a:buSzPct val="95000"/>
              <a:buFont typeface="Wingdings 2" pitchFamily="18" charset="2"/>
              <a:buChar char=""/>
            </a:pPr>
            <a:r>
              <a:rPr lang="fa-IR" altLang="fa-IR" sz="2400" b="1" kern="0" dirty="0">
                <a:solidFill>
                  <a:srgbClr val="000000"/>
                </a:solidFill>
                <a:latin typeface="Constantia"/>
                <a:cs typeface="B Zar" panose="00000400000000000000" pitchFamily="2" charset="-78"/>
              </a:rPr>
              <a:t>تغيير، به طور كلي انتقال از وضعيت موجود به وضعيتي ديگر خواه خوشايند و يا ناخوشايند </a:t>
            </a:r>
            <a:r>
              <a:rPr lang="fa-IR" altLang="fa-IR" sz="2400" b="1" kern="0" dirty="0" smtClean="0">
                <a:solidFill>
                  <a:srgbClr val="000000"/>
                </a:solidFill>
                <a:latin typeface="Constantia"/>
                <a:cs typeface="B Zar" panose="00000400000000000000" pitchFamily="2" charset="-78"/>
              </a:rPr>
              <a:t>مي‌باشد</a:t>
            </a:r>
          </a:p>
          <a:p>
            <a:pPr marL="273050" lvl="0" indent="-273050" algn="justLow" rtl="1" fontAlgn="base">
              <a:lnSpc>
                <a:spcPct val="150000"/>
              </a:lnSpc>
              <a:spcBef>
                <a:spcPct val="20000"/>
              </a:spcBef>
              <a:spcAft>
                <a:spcPct val="0"/>
              </a:spcAft>
              <a:buClr>
                <a:srgbClr val="0BD0D9"/>
              </a:buClr>
              <a:buSzPct val="95000"/>
              <a:buFont typeface="Wingdings 2" pitchFamily="18" charset="2"/>
              <a:buChar char=""/>
            </a:pPr>
            <a:r>
              <a:rPr lang="fa-IR" altLang="fa-IR" sz="2400" b="1" kern="0" dirty="0" smtClean="0">
                <a:solidFill>
                  <a:srgbClr val="000000"/>
                </a:solidFill>
                <a:latin typeface="Constantia"/>
                <a:cs typeface="B Zar" panose="00000400000000000000" pitchFamily="2" charset="-78"/>
              </a:rPr>
              <a:t> </a:t>
            </a:r>
            <a:r>
              <a:rPr lang="fa-IR" altLang="fa-IR" sz="2400" b="1" kern="0" dirty="0">
                <a:solidFill>
                  <a:srgbClr val="000000"/>
                </a:solidFill>
                <a:latin typeface="Constantia"/>
                <a:cs typeface="B Zar" panose="00000400000000000000" pitchFamily="2" charset="-78"/>
              </a:rPr>
              <a:t>پس تغييرات ممكن است مثبت و مطلوب و يا منفي ونامطلوب باشند.</a:t>
            </a:r>
          </a:p>
          <a:p>
            <a:pPr marL="273050" lvl="0" indent="-273050" algn="justLow" rtl="1" fontAlgn="base">
              <a:lnSpc>
                <a:spcPct val="150000"/>
              </a:lnSpc>
              <a:spcBef>
                <a:spcPct val="20000"/>
              </a:spcBef>
              <a:spcAft>
                <a:spcPct val="0"/>
              </a:spcAft>
              <a:buClr>
                <a:srgbClr val="0BD0D9"/>
              </a:buClr>
              <a:buSzPct val="95000"/>
              <a:buFont typeface="Wingdings 2" pitchFamily="18" charset="2"/>
              <a:buChar char=""/>
            </a:pPr>
            <a:r>
              <a:rPr lang="fa-IR" altLang="fa-IR" sz="2400" b="1" kern="0" dirty="0">
                <a:solidFill>
                  <a:srgbClr val="000000"/>
                </a:solidFill>
                <a:latin typeface="Constantia"/>
                <a:cs typeface="B Zar" panose="00000400000000000000" pitchFamily="2" charset="-78"/>
              </a:rPr>
              <a:t>به طور كلي تغييرات به دو شكل كلي به وجود مي‌آيند</a:t>
            </a:r>
            <a:r>
              <a:rPr lang="fa-IR" altLang="fa-IR" sz="2000" b="1" kern="0" dirty="0">
                <a:solidFill>
                  <a:srgbClr val="000000"/>
                </a:solidFill>
                <a:latin typeface="Constantia"/>
                <a:cs typeface="B Zar" panose="00000400000000000000" pitchFamily="2" charset="-78"/>
              </a:rPr>
              <a:t> </a:t>
            </a:r>
            <a:r>
              <a:rPr lang="fa-IR" altLang="fa-IR" sz="2400" b="1" kern="0" dirty="0">
                <a:solidFill>
                  <a:srgbClr val="000000"/>
                </a:solidFill>
                <a:latin typeface="Constantia"/>
                <a:cs typeface="B Zar" panose="00000400000000000000" pitchFamily="2" charset="-78"/>
              </a:rPr>
              <a:t>:</a:t>
            </a:r>
          </a:p>
          <a:p>
            <a:pPr marL="639763" lvl="1" indent="-246063" algn="justLow" rtl="1" fontAlgn="base">
              <a:lnSpc>
                <a:spcPct val="150000"/>
              </a:lnSpc>
              <a:spcBef>
                <a:spcPct val="20000"/>
              </a:spcBef>
              <a:spcAft>
                <a:spcPct val="0"/>
              </a:spcAft>
              <a:buClr>
                <a:srgbClr val="0F6FC6"/>
              </a:buClr>
              <a:buSzPct val="85000"/>
              <a:buFont typeface="Wingdings 2" pitchFamily="18" charset="2"/>
              <a:buChar char=""/>
            </a:pPr>
            <a:r>
              <a:rPr lang="fa-IR" altLang="fa-IR" sz="2800" b="1" kern="0" dirty="0">
                <a:solidFill>
                  <a:srgbClr val="C00000"/>
                </a:solidFill>
                <a:latin typeface="Constantia"/>
                <a:cs typeface="B Zar" panose="00000400000000000000" pitchFamily="2" charset="-78"/>
              </a:rPr>
              <a:t>تغييرات برنامه ريزي شده:</a:t>
            </a:r>
            <a:r>
              <a:rPr lang="en-US" altLang="fa-IR" sz="2400" b="1" kern="0" dirty="0">
                <a:solidFill>
                  <a:srgbClr val="C00000"/>
                </a:solidFill>
                <a:latin typeface="Constantia"/>
                <a:cs typeface="B Zar" panose="00000400000000000000" pitchFamily="2" charset="-78"/>
              </a:rPr>
              <a:t> </a:t>
            </a:r>
            <a:endParaRPr lang="fa-IR" altLang="fa-IR" sz="3200" b="1" kern="0" dirty="0">
              <a:solidFill>
                <a:srgbClr val="C00000"/>
              </a:solidFill>
              <a:latin typeface="Constantia"/>
              <a:cs typeface="B Zar" panose="00000400000000000000" pitchFamily="2" charset="-78"/>
            </a:endParaRPr>
          </a:p>
          <a:p>
            <a:pPr marL="639763" lvl="1" indent="-246063" algn="justLow" rtl="1" fontAlgn="base">
              <a:lnSpc>
                <a:spcPct val="150000"/>
              </a:lnSpc>
              <a:spcBef>
                <a:spcPct val="20000"/>
              </a:spcBef>
              <a:spcAft>
                <a:spcPct val="0"/>
              </a:spcAft>
              <a:buClr>
                <a:srgbClr val="0F6FC6"/>
              </a:buClr>
              <a:buSzPct val="85000"/>
              <a:buFont typeface="Wingdings 2" pitchFamily="18" charset="2"/>
              <a:buChar char=""/>
            </a:pPr>
            <a:r>
              <a:rPr lang="fa-IR" altLang="fa-IR" sz="2800" b="1" kern="0" dirty="0">
                <a:solidFill>
                  <a:srgbClr val="C00000"/>
                </a:solidFill>
                <a:latin typeface="Constantia"/>
                <a:cs typeface="B Zar" panose="00000400000000000000" pitchFamily="2" charset="-78"/>
              </a:rPr>
              <a:t>تغييرات برنامه ريزي نشده:</a:t>
            </a:r>
            <a:endParaRPr lang="fa-IR" altLang="fa-IR" sz="3200" b="1" kern="0" dirty="0">
              <a:solidFill>
                <a:srgbClr val="C00000"/>
              </a:solidFill>
              <a:latin typeface="Constantia"/>
              <a:cs typeface="B Zar" panose="00000400000000000000" pitchFamily="2" charset="-78"/>
            </a:endParaRPr>
          </a:p>
        </p:txBody>
      </p:sp>
      <p:sp>
        <p:nvSpPr>
          <p:cNvPr id="3" name="Rounded Rectangle 2"/>
          <p:cNvSpPr/>
          <p:nvPr/>
        </p:nvSpPr>
        <p:spPr>
          <a:xfrm>
            <a:off x="0" y="6200386"/>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5"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5"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altLang="fa-IR" sz="4400" b="1" i="1" kern="0" dirty="0">
                <a:solidFill>
                  <a:srgbClr val="FF0000"/>
                </a:solidFill>
                <a:cs typeface="B Zar" panose="00000400000000000000" pitchFamily="2" charset="-78"/>
              </a:rPr>
              <a:t>ماهيت تغيير سازماني</a:t>
            </a:r>
            <a:r>
              <a:rPr lang="en-US" altLang="fa-IR" sz="4400" kern="0" dirty="0">
                <a:solidFill>
                  <a:srgbClr val="04617B"/>
                </a:solidFill>
                <a:cs typeface="B Zar" panose="00000400000000000000" pitchFamily="2" charset="-78"/>
              </a:rPr>
              <a:t> </a:t>
            </a:r>
            <a:endParaRPr lang="en-US" sz="1400" dirty="0">
              <a:cs typeface="B Zar" panose="00000400000000000000" pitchFamily="2" charset="-78"/>
            </a:endParaRPr>
          </a:p>
        </p:txBody>
      </p:sp>
    </p:spTree>
    <p:extLst>
      <p:ext uri="{BB962C8B-B14F-4D97-AF65-F5344CB8AC3E}">
        <p14:creationId xmlns:p14="http://schemas.microsoft.com/office/powerpoint/2010/main" val="42680762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8" y="990303"/>
            <a:ext cx="2927853" cy="2179353"/>
            <a:chOff x="1044999" y="1666636"/>
            <a:chExt cx="4947284" cy="3501368"/>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2" cy="103840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1" y="3004750"/>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7"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algn="r" rtl="1">
              <a:lnSpc>
                <a:spcPct val="200000"/>
              </a:lnSpc>
            </a:pPr>
            <a:r>
              <a:rPr lang="fa-IR" sz="3200" b="1" dirty="0" smtClean="0">
                <a:cs typeface="B Zar" panose="00000400000000000000" pitchFamily="2" charset="-78"/>
              </a:rPr>
              <a:t>این دسته از تغییرات تلاشی هدفمند و سنجیده می باشند که توسط مدیران بر اساس شرایط ونیاز سازمان و در جهت ارتقای سطح عملکرد سازمان می باشند.</a:t>
            </a:r>
          </a:p>
          <a:p>
            <a:pPr algn="r" rtl="1">
              <a:lnSpc>
                <a:spcPct val="200000"/>
              </a:lnSpc>
            </a:pPr>
            <a:r>
              <a:rPr lang="fa-IR" sz="3200" b="1" dirty="0" smtClean="0">
                <a:cs typeface="B Zar" panose="00000400000000000000" pitchFamily="2" charset="-78"/>
              </a:rPr>
              <a:t>هدف تغییرات برنامه ریزی شده تغییر از وضعیت موجود به وضعیت مطلوب است</a:t>
            </a:r>
            <a:endParaRPr lang="en-US" sz="3200" b="1" dirty="0">
              <a:cs typeface="B Zar" panose="00000400000000000000" pitchFamily="2" charset="-78"/>
            </a:endParaRPr>
          </a:p>
        </p:txBody>
      </p:sp>
      <p:sp>
        <p:nvSpPr>
          <p:cNvPr id="3" name="Rounded Rectangle 2"/>
          <p:cNvSpPr/>
          <p:nvPr/>
        </p:nvSpPr>
        <p:spPr>
          <a:xfrm>
            <a:off x="0" y="6200386"/>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5"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5"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altLang="fa-IR" sz="3600" b="1" i="1" kern="0" dirty="0">
                <a:solidFill>
                  <a:srgbClr val="FF0000"/>
                </a:solidFill>
                <a:cs typeface="B Zar" panose="00000400000000000000" pitchFamily="2" charset="-78"/>
              </a:rPr>
              <a:t>تغييرات برنامه ريزي شده:</a:t>
            </a:r>
            <a:r>
              <a:rPr lang="en-US" altLang="fa-IR" sz="3200" kern="0" dirty="0">
                <a:solidFill>
                  <a:srgbClr val="04617B"/>
                </a:solidFill>
                <a:cs typeface="B Zar" panose="00000400000000000000" pitchFamily="2" charset="-78"/>
              </a:rPr>
              <a:t> </a:t>
            </a:r>
            <a:endParaRPr lang="en-US" sz="1100" dirty="0">
              <a:cs typeface="B Zar" panose="00000400000000000000" pitchFamily="2" charset="-78"/>
            </a:endParaRPr>
          </a:p>
        </p:txBody>
      </p:sp>
    </p:spTree>
    <p:extLst>
      <p:ext uri="{BB962C8B-B14F-4D97-AF65-F5344CB8AC3E}">
        <p14:creationId xmlns:p14="http://schemas.microsoft.com/office/powerpoint/2010/main" val="3048218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8" y="990303"/>
            <a:ext cx="2927853" cy="2179353"/>
            <a:chOff x="1044999" y="1666636"/>
            <a:chExt cx="4947284" cy="3501368"/>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2" cy="103840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1" y="3004750"/>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7"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algn="r" rtl="1">
              <a:lnSpc>
                <a:spcPct val="200000"/>
              </a:lnSpc>
            </a:pPr>
            <a:r>
              <a:rPr lang="fa-IR" sz="3200" b="1" dirty="0" smtClean="0">
                <a:cs typeface="B Zar" panose="00000400000000000000" pitchFamily="2" charset="-78"/>
              </a:rPr>
              <a:t>تفاوت موجود بین این دو وضعیت(موجود تا مطلوب) نشان دهنده مساله یا مشکلیت که باید حل شود </a:t>
            </a:r>
          </a:p>
          <a:p>
            <a:pPr algn="r" rtl="1">
              <a:lnSpc>
                <a:spcPct val="200000"/>
              </a:lnSpc>
            </a:pPr>
            <a:r>
              <a:rPr lang="fa-IR" sz="3200" b="1" dirty="0" smtClean="0">
                <a:cs typeface="B Zar" panose="00000400000000000000" pitchFamily="2" charset="-78"/>
              </a:rPr>
              <a:t>ویا فرصت یا موقعیتی است که باید از آن بهره برد</a:t>
            </a:r>
            <a:endParaRPr lang="en-US" sz="3200" b="1" dirty="0">
              <a:cs typeface="B Zar" panose="00000400000000000000" pitchFamily="2" charset="-78"/>
            </a:endParaRPr>
          </a:p>
        </p:txBody>
      </p:sp>
      <p:sp>
        <p:nvSpPr>
          <p:cNvPr id="3" name="Rounded Rectangle 2"/>
          <p:cNvSpPr/>
          <p:nvPr/>
        </p:nvSpPr>
        <p:spPr>
          <a:xfrm>
            <a:off x="0" y="6200386"/>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5"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5"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lvl="0" algn="ctr"/>
            <a:r>
              <a:rPr lang="fa-IR" altLang="fa-IR" sz="3600" b="1" i="1" kern="0" dirty="0">
                <a:solidFill>
                  <a:srgbClr val="FF0000"/>
                </a:solidFill>
                <a:cs typeface="B Zar" panose="00000400000000000000" pitchFamily="2" charset="-78"/>
              </a:rPr>
              <a:t>تغييرات برنامه ريزي شده:</a:t>
            </a:r>
            <a:r>
              <a:rPr lang="en-US" altLang="fa-IR" sz="3200" kern="0" dirty="0">
                <a:solidFill>
                  <a:srgbClr val="04617B"/>
                </a:solidFill>
                <a:cs typeface="B Zar" panose="00000400000000000000" pitchFamily="2" charset="-78"/>
              </a:rPr>
              <a:t> </a:t>
            </a:r>
            <a:endParaRPr lang="en-US" sz="1100" dirty="0">
              <a:solidFill>
                <a:prstClr val="white"/>
              </a:solidFill>
              <a:cs typeface="B Zar" panose="00000400000000000000" pitchFamily="2" charset="-78"/>
            </a:endParaRPr>
          </a:p>
        </p:txBody>
      </p:sp>
    </p:spTree>
    <p:extLst>
      <p:ext uri="{BB962C8B-B14F-4D97-AF65-F5344CB8AC3E}">
        <p14:creationId xmlns:p14="http://schemas.microsoft.com/office/powerpoint/2010/main" val="3048218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8" y="990303"/>
            <a:ext cx="2927853" cy="2179353"/>
            <a:chOff x="1044999" y="1666636"/>
            <a:chExt cx="4947284" cy="3501368"/>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2" cy="103840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1" y="3004750"/>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7"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marL="273050" lvl="0" indent="-273050" algn="justLow" rtl="1" fontAlgn="base">
              <a:lnSpc>
                <a:spcPct val="200000"/>
              </a:lnSpc>
              <a:spcBef>
                <a:spcPct val="20000"/>
              </a:spcBef>
              <a:spcAft>
                <a:spcPct val="0"/>
              </a:spcAft>
              <a:buClr>
                <a:srgbClr val="0BD0D9"/>
              </a:buClr>
              <a:buSzPct val="95000"/>
              <a:buFont typeface="Wingdings 2" pitchFamily="18" charset="2"/>
              <a:buChar char=""/>
            </a:pPr>
            <a:r>
              <a:rPr lang="fa-IR" altLang="fa-IR" sz="2400" b="1" kern="0" dirty="0">
                <a:solidFill>
                  <a:srgbClr val="000000"/>
                </a:solidFill>
                <a:latin typeface="Constantia"/>
                <a:cs typeface="B Zar" panose="00000400000000000000" pitchFamily="2" charset="-78"/>
              </a:rPr>
              <a:t>گاهي اين تغييرات بدون برنامه ريزي قبلي وبصورت خودبخودي به وجود مي‌آيند كه عمدتاً منشاء برون سازماني دارند.</a:t>
            </a:r>
            <a:r>
              <a:rPr lang="en-US" altLang="fa-IR" sz="2400" b="1" kern="0" dirty="0">
                <a:solidFill>
                  <a:srgbClr val="000000"/>
                </a:solidFill>
                <a:latin typeface="Constantia"/>
                <a:cs typeface="B Zar" panose="00000400000000000000" pitchFamily="2" charset="-78"/>
              </a:rPr>
              <a:t> </a:t>
            </a:r>
            <a:endParaRPr lang="fa-IR" altLang="fa-IR" sz="2400" b="1" kern="0" dirty="0">
              <a:solidFill>
                <a:srgbClr val="000000"/>
              </a:solidFill>
              <a:latin typeface="Constantia"/>
              <a:cs typeface="B Zar" panose="00000400000000000000" pitchFamily="2" charset="-78"/>
            </a:endParaRPr>
          </a:p>
          <a:p>
            <a:pPr marL="273050" lvl="0" indent="-273050" algn="justLow" rtl="1" fontAlgn="base">
              <a:lnSpc>
                <a:spcPct val="200000"/>
              </a:lnSpc>
              <a:spcBef>
                <a:spcPct val="20000"/>
              </a:spcBef>
              <a:spcAft>
                <a:spcPct val="0"/>
              </a:spcAft>
              <a:buClr>
                <a:srgbClr val="0BD0D9"/>
              </a:buClr>
              <a:buSzPct val="95000"/>
              <a:buFont typeface="Wingdings 2" pitchFamily="18" charset="2"/>
              <a:buChar char=""/>
            </a:pPr>
            <a:r>
              <a:rPr lang="fa-IR" altLang="fa-IR" sz="2400" b="1" kern="0" dirty="0">
                <a:solidFill>
                  <a:srgbClr val="000000"/>
                </a:solidFill>
                <a:latin typeface="Constantia"/>
                <a:cs typeface="B Zar" panose="00000400000000000000" pitchFamily="2" charset="-78"/>
              </a:rPr>
              <a:t>اين تغييرات ممكن است در جهت منافع سازماني بوده و به عنوان فرصت تلقي شوند </a:t>
            </a:r>
            <a:r>
              <a:rPr lang="fa-IR" altLang="fa-IR" sz="2400" b="1" kern="0" dirty="0" smtClean="0">
                <a:solidFill>
                  <a:srgbClr val="000000"/>
                </a:solidFill>
                <a:latin typeface="Constantia"/>
                <a:cs typeface="B Zar" panose="00000400000000000000" pitchFamily="2" charset="-78"/>
              </a:rPr>
              <a:t>.</a:t>
            </a:r>
          </a:p>
          <a:p>
            <a:pPr marL="273050" lvl="0" indent="-273050" algn="justLow" rtl="1" fontAlgn="base">
              <a:lnSpc>
                <a:spcPct val="200000"/>
              </a:lnSpc>
              <a:spcBef>
                <a:spcPct val="20000"/>
              </a:spcBef>
              <a:spcAft>
                <a:spcPct val="0"/>
              </a:spcAft>
              <a:buClr>
                <a:srgbClr val="0BD0D9"/>
              </a:buClr>
              <a:buSzPct val="95000"/>
              <a:buFont typeface="Wingdings 2" pitchFamily="18" charset="2"/>
              <a:buChar char=""/>
            </a:pPr>
            <a:r>
              <a:rPr lang="fa-IR" altLang="fa-IR" sz="2400" b="1" kern="0" dirty="0" smtClean="0">
                <a:solidFill>
                  <a:srgbClr val="000000"/>
                </a:solidFill>
                <a:latin typeface="Constantia"/>
                <a:cs typeface="B Zar" panose="00000400000000000000" pitchFamily="2" charset="-78"/>
              </a:rPr>
              <a:t>اما </a:t>
            </a:r>
            <a:r>
              <a:rPr lang="fa-IR" altLang="fa-IR" sz="2400" b="1" kern="0" dirty="0">
                <a:solidFill>
                  <a:srgbClr val="000000"/>
                </a:solidFill>
                <a:latin typeface="Constantia"/>
                <a:cs typeface="B Zar" panose="00000400000000000000" pitchFamily="2" charset="-78"/>
              </a:rPr>
              <a:t>برخي اوقات براي سازمان مشكلاتي را ايجاد مي‌نمايند. مانند تغيير در عملكرد رقبا ، تغيير قوانين ومقررات دولتي، تغيير سياست كشورها، و بروز تحولات اقتصادي مي باشند</a:t>
            </a:r>
            <a:r>
              <a:rPr lang="fa-IR" altLang="fa-IR" sz="2400" b="1" kern="0" dirty="0" smtClean="0">
                <a:solidFill>
                  <a:srgbClr val="000000"/>
                </a:solidFill>
                <a:latin typeface="Constantia"/>
                <a:cs typeface="B Zar" panose="00000400000000000000" pitchFamily="2" charset="-78"/>
              </a:rPr>
              <a:t>.</a:t>
            </a:r>
            <a:endParaRPr lang="fa-IR" altLang="fa-IR" sz="2400" b="1" kern="0" dirty="0">
              <a:solidFill>
                <a:srgbClr val="000000"/>
              </a:solidFill>
              <a:latin typeface="Constantia"/>
              <a:cs typeface="B Zar" panose="00000400000000000000" pitchFamily="2" charset="-78"/>
            </a:endParaRPr>
          </a:p>
        </p:txBody>
      </p:sp>
      <p:sp>
        <p:nvSpPr>
          <p:cNvPr id="3" name="Rounded Rectangle 2"/>
          <p:cNvSpPr/>
          <p:nvPr/>
        </p:nvSpPr>
        <p:spPr>
          <a:xfrm>
            <a:off x="0" y="6200386"/>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5"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5"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altLang="fa-IR" sz="3600" b="1" i="1" kern="0" dirty="0">
                <a:solidFill>
                  <a:srgbClr val="FF0000"/>
                </a:solidFill>
                <a:cs typeface="B Zar" panose="00000400000000000000" pitchFamily="2" charset="-78"/>
              </a:rPr>
              <a:t>تغييرات برنامه ريزي نشده:</a:t>
            </a:r>
            <a:endParaRPr lang="en-US" sz="1100" dirty="0">
              <a:cs typeface="B Zar" panose="00000400000000000000" pitchFamily="2" charset="-78"/>
            </a:endParaRPr>
          </a:p>
        </p:txBody>
      </p:sp>
    </p:spTree>
    <p:extLst>
      <p:ext uri="{BB962C8B-B14F-4D97-AF65-F5344CB8AC3E}">
        <p14:creationId xmlns:p14="http://schemas.microsoft.com/office/powerpoint/2010/main" val="30482185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8" y="990303"/>
            <a:ext cx="2927853" cy="2179353"/>
            <a:chOff x="1044999" y="1666636"/>
            <a:chExt cx="4947284" cy="3501368"/>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2" cy="103840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1" y="3004750"/>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2" cy="482115"/>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7"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marL="273050" lvl="0" indent="-273050" algn="justLow" rtl="1" fontAlgn="base">
              <a:lnSpc>
                <a:spcPct val="150000"/>
              </a:lnSpc>
              <a:spcBef>
                <a:spcPct val="20000"/>
              </a:spcBef>
              <a:spcAft>
                <a:spcPct val="0"/>
              </a:spcAft>
              <a:buClr>
                <a:srgbClr val="0BD0D9"/>
              </a:buClr>
              <a:buSzPct val="95000"/>
              <a:buFont typeface="Wingdings 2" pitchFamily="18" charset="2"/>
              <a:buChar char=""/>
            </a:pPr>
            <a:r>
              <a:rPr lang="fa-IR" altLang="fa-IR" sz="2800" kern="0" dirty="0">
                <a:solidFill>
                  <a:srgbClr val="000000"/>
                </a:solidFill>
                <a:latin typeface="Constantia"/>
                <a:cs typeface="B Titr" pitchFamily="2" charset="-78"/>
              </a:rPr>
              <a:t>بطور كلي دو عامل اساسي كه سازمان ها را وادار به تغيير مي </a:t>
            </a:r>
            <a:r>
              <a:rPr lang="fa-IR" altLang="fa-IR" sz="2800" kern="0" dirty="0" smtClean="0">
                <a:solidFill>
                  <a:srgbClr val="000000"/>
                </a:solidFill>
                <a:latin typeface="Constantia"/>
                <a:cs typeface="B Titr" pitchFamily="2" charset="-78"/>
              </a:rPr>
              <a:t>كنند </a:t>
            </a:r>
            <a:r>
              <a:rPr lang="fa-IR" altLang="fa-IR" sz="2800" kern="0" dirty="0">
                <a:solidFill>
                  <a:srgbClr val="000000"/>
                </a:solidFill>
                <a:latin typeface="Constantia"/>
                <a:cs typeface="B Titr" pitchFamily="2" charset="-78"/>
              </a:rPr>
              <a:t>عبارتند از:</a:t>
            </a:r>
          </a:p>
          <a:p>
            <a:pPr marL="639763" lvl="1" indent="-246063" algn="justLow" rtl="1" fontAlgn="base">
              <a:lnSpc>
                <a:spcPct val="150000"/>
              </a:lnSpc>
              <a:spcBef>
                <a:spcPct val="20000"/>
              </a:spcBef>
              <a:spcAft>
                <a:spcPct val="0"/>
              </a:spcAft>
              <a:buClr>
                <a:srgbClr val="0F6FC6"/>
              </a:buClr>
              <a:buSzPct val="85000"/>
              <a:buFont typeface="Wingdings 2" pitchFamily="18" charset="2"/>
              <a:buChar char=""/>
            </a:pPr>
            <a:endParaRPr lang="fa-IR" altLang="fa-IR" sz="2800" kern="0" dirty="0">
              <a:solidFill>
                <a:srgbClr val="FF0000"/>
              </a:solidFill>
              <a:latin typeface="Constantia"/>
              <a:cs typeface="B Titr" pitchFamily="2" charset="-78"/>
            </a:endParaRPr>
          </a:p>
          <a:p>
            <a:pPr marL="639763" lvl="1" indent="-246063" algn="justLow" rtl="1" fontAlgn="base">
              <a:lnSpc>
                <a:spcPct val="150000"/>
              </a:lnSpc>
              <a:spcBef>
                <a:spcPct val="20000"/>
              </a:spcBef>
              <a:spcAft>
                <a:spcPct val="0"/>
              </a:spcAft>
              <a:buClr>
                <a:srgbClr val="0F6FC6"/>
              </a:buClr>
              <a:buSzPct val="85000"/>
              <a:buFont typeface="Wingdings 2" pitchFamily="18" charset="2"/>
              <a:buChar char=""/>
            </a:pPr>
            <a:r>
              <a:rPr lang="fa-IR" altLang="fa-IR" sz="2800" kern="0" dirty="0">
                <a:solidFill>
                  <a:srgbClr val="000000"/>
                </a:solidFill>
                <a:latin typeface="Constantia"/>
                <a:cs typeface="B Titr" pitchFamily="2" charset="-78"/>
              </a:rPr>
              <a:t>تغييرات حوزه كسب و كار</a:t>
            </a:r>
            <a:r>
              <a:rPr lang="fa-IR" altLang="fa-IR" sz="2800" kern="0" dirty="0">
                <a:solidFill>
                  <a:srgbClr val="FF0000"/>
                </a:solidFill>
                <a:latin typeface="Constantia"/>
                <a:cs typeface="B Titr" pitchFamily="2" charset="-78"/>
              </a:rPr>
              <a:t> :سازمان</a:t>
            </a:r>
            <a:r>
              <a:rPr lang="fa-IR" altLang="fa-IR" sz="2800" kern="0" dirty="0">
                <a:solidFill>
                  <a:srgbClr val="FF0000"/>
                </a:solidFill>
                <a:latin typeface="Constantia"/>
                <a:cs typeface="Arial" charset="0"/>
              </a:rPr>
              <a:t>‌</a:t>
            </a:r>
            <a:r>
              <a:rPr lang="fa-IR" altLang="fa-IR" sz="2800" kern="0" dirty="0">
                <a:solidFill>
                  <a:srgbClr val="FF0000"/>
                </a:solidFill>
                <a:latin typeface="Constantia"/>
                <a:cs typeface="B Titr" pitchFamily="2" charset="-78"/>
              </a:rPr>
              <a:t>ها در هر لحظه داراي كسب و كار مشخصي هستند. مانند فروش اينترنتي بعنوان الگوي جديد كسب و كار </a:t>
            </a:r>
          </a:p>
          <a:p>
            <a:pPr marL="639763" lvl="1" indent="-246063" algn="justLow" rtl="1" fontAlgn="base">
              <a:lnSpc>
                <a:spcPct val="150000"/>
              </a:lnSpc>
              <a:spcBef>
                <a:spcPct val="20000"/>
              </a:spcBef>
              <a:spcAft>
                <a:spcPct val="0"/>
              </a:spcAft>
              <a:buClr>
                <a:srgbClr val="0F6FC6"/>
              </a:buClr>
              <a:buSzPct val="85000"/>
              <a:buFont typeface="Wingdings 2" pitchFamily="18" charset="2"/>
              <a:buChar char=""/>
            </a:pPr>
            <a:r>
              <a:rPr lang="fa-IR" altLang="fa-IR" sz="2800" kern="0" dirty="0">
                <a:solidFill>
                  <a:srgbClr val="000000"/>
                </a:solidFill>
                <a:latin typeface="Constantia"/>
                <a:cs typeface="B Titr" pitchFamily="2" charset="-78"/>
              </a:rPr>
              <a:t>تغييرات فن آوري</a:t>
            </a:r>
            <a:r>
              <a:rPr lang="fa-IR" altLang="fa-IR" sz="2800" kern="0" dirty="0">
                <a:solidFill>
                  <a:srgbClr val="FF0000"/>
                </a:solidFill>
                <a:latin typeface="Constantia"/>
                <a:cs typeface="B Titr" pitchFamily="2" charset="-78"/>
              </a:rPr>
              <a:t>  :</a:t>
            </a:r>
            <a:r>
              <a:rPr lang="en-US" altLang="fa-IR" sz="2800" kern="0" dirty="0">
                <a:solidFill>
                  <a:srgbClr val="FF0000"/>
                </a:solidFill>
                <a:latin typeface="Constantia"/>
                <a:cs typeface="B Titr" pitchFamily="2" charset="-78"/>
              </a:rPr>
              <a:t> </a:t>
            </a:r>
            <a:r>
              <a:rPr lang="fa-IR" altLang="fa-IR" sz="2800" kern="0" dirty="0">
                <a:solidFill>
                  <a:srgbClr val="FF0000"/>
                </a:solidFill>
                <a:latin typeface="Constantia"/>
                <a:cs typeface="B Titr" pitchFamily="2" charset="-78"/>
              </a:rPr>
              <a:t>ظهور يك فناوري باعث مي</a:t>
            </a:r>
            <a:r>
              <a:rPr lang="fa-IR" altLang="fa-IR" sz="2800" kern="0" dirty="0">
                <a:solidFill>
                  <a:srgbClr val="FF0000"/>
                </a:solidFill>
                <a:latin typeface="Constantia"/>
                <a:cs typeface="Arial" charset="0"/>
              </a:rPr>
              <a:t>‌</a:t>
            </a:r>
            <a:r>
              <a:rPr lang="fa-IR" altLang="fa-IR" sz="2800" kern="0" dirty="0">
                <a:solidFill>
                  <a:srgbClr val="FF0000"/>
                </a:solidFill>
                <a:latin typeface="Constantia"/>
                <a:cs typeface="B Titr" pitchFamily="2" charset="-78"/>
              </a:rPr>
              <a:t>شود سازمان از جنبه</a:t>
            </a:r>
            <a:r>
              <a:rPr lang="fa-IR" altLang="fa-IR" sz="2800" kern="0" dirty="0">
                <a:solidFill>
                  <a:srgbClr val="FF0000"/>
                </a:solidFill>
                <a:latin typeface="Constantia"/>
                <a:cs typeface="Arial" charset="0"/>
              </a:rPr>
              <a:t>‌</a:t>
            </a:r>
            <a:r>
              <a:rPr lang="fa-IR" altLang="fa-IR" sz="2800" kern="0" dirty="0">
                <a:solidFill>
                  <a:srgbClr val="FF0000"/>
                </a:solidFill>
                <a:latin typeface="Constantia"/>
                <a:cs typeface="B Titr" pitchFamily="2" charset="-78"/>
              </a:rPr>
              <a:t>هاي مختلفي تحت فشار قرار بگيرد.</a:t>
            </a:r>
            <a:r>
              <a:rPr lang="en-US" altLang="fa-IR" sz="2800" kern="0" dirty="0">
                <a:solidFill>
                  <a:srgbClr val="FF0000"/>
                </a:solidFill>
                <a:latin typeface="Constantia"/>
                <a:cs typeface="B Titr" pitchFamily="2" charset="-78"/>
              </a:rPr>
              <a:t> </a:t>
            </a:r>
            <a:endParaRPr lang="fa-IR" altLang="fa-IR" sz="2800" kern="0" dirty="0">
              <a:solidFill>
                <a:srgbClr val="FF0000"/>
              </a:solidFill>
              <a:latin typeface="Constantia"/>
              <a:cs typeface="B Titr" pitchFamily="2" charset="-78"/>
            </a:endParaRPr>
          </a:p>
        </p:txBody>
      </p:sp>
      <p:sp>
        <p:nvSpPr>
          <p:cNvPr id="3" name="Rounded Rectangle 2"/>
          <p:cNvSpPr/>
          <p:nvPr/>
        </p:nvSpPr>
        <p:spPr>
          <a:xfrm>
            <a:off x="0" y="6200386"/>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5"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5"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sz="3200" b="1" dirty="0" smtClean="0">
                <a:solidFill>
                  <a:srgbClr val="FF0000"/>
                </a:solidFill>
                <a:cs typeface="B Zar" panose="00000400000000000000" pitchFamily="2" charset="-78"/>
              </a:rPr>
              <a:t>دو عامل تغییر در سازمان ها</a:t>
            </a:r>
            <a:endParaRPr lang="en-US" sz="3200" b="1" dirty="0">
              <a:solidFill>
                <a:srgbClr val="FF0000"/>
              </a:solidFill>
              <a:cs typeface="B Zar" panose="00000400000000000000" pitchFamily="2" charset="-78"/>
            </a:endParaRPr>
          </a:p>
        </p:txBody>
      </p:sp>
    </p:spTree>
    <p:extLst>
      <p:ext uri="{BB962C8B-B14F-4D97-AF65-F5344CB8AC3E}">
        <p14:creationId xmlns:p14="http://schemas.microsoft.com/office/powerpoint/2010/main" val="30482185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16773</TotalTime>
  <Words>580</Words>
  <Application>Microsoft Office PowerPoint</Application>
  <PresentationFormat>Custom</PresentationFormat>
  <Paragraphs>90</Paragraphs>
  <Slides>15</Slides>
  <Notes>12</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با سپاس از همراهی دلگرم کننده تان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GD Design</dc:creator>
  <cp:lastModifiedBy>09018868042</cp:lastModifiedBy>
  <cp:revision>6040</cp:revision>
  <dcterms:created xsi:type="dcterms:W3CDTF">2020-10-27T13:35:18Z</dcterms:created>
  <dcterms:modified xsi:type="dcterms:W3CDTF">2022-05-27T04:21:27Z</dcterms:modified>
</cp:coreProperties>
</file>